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p:sldMasterIdLst>
    <p:sldMasterId id="2147483660" r:id="rId1"/>
  </p:sldMasterIdLst>
  <p:notesMasterIdLst>
    <p:notesMasterId r:id="rId2"/>
  </p:notesMasterIdLst>
  <p:sldIdLst>
    <p:sldId id="279"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Lst>
  <p:sldSz type="screen4x3" cy="6858000" cx="9144000"/>
  <p:notesSz cx="6858000" cy="9144000"/>
  <p:defaultTextStyle>
    <a:defPPr>
      <a:defRPr lang="zh-CN"/>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20"/>
    <p:restoredTop sz="94660"/>
  </p:normalViewPr>
  <p:slideViewPr>
    <p:cSldViewPr>
      <p:cViewPr varScale="1">
        <p:scale>
          <a:sx n="82" d="100"/>
          <a:sy n="82" d="100"/>
        </p:scale>
        <p:origin x="-1474" y="-91"/>
      </p:cViewPr>
      <p:guideLst>
        <p:guide orient="horz" pos="2194"/>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tableStyles" Target="tableStyles.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68" name=""/>
        <p:cNvGrpSpPr/>
        <p:nvPr/>
      </p:nvGrpSpPr>
      <p:grpSpPr>
        <a:xfrm>
          <a:off x="0" y="0"/>
          <a:ext cx="0" cy="0"/>
          <a:chOff x="0" y="0"/>
          <a:chExt cx="0" cy="0"/>
        </a:xfrm>
      </p:grpSpPr>
      <p:sp>
        <p:nvSpPr>
          <p:cNvPr id="1048682" name="页眉占位符 1"/>
          <p:cNvSpPr>
            <a:spLocks noGrp="1"/>
          </p:cNvSpPr>
          <p:nvPr>
            <p:ph type="hdr" sz="quarter"/>
          </p:nvPr>
        </p:nvSpPr>
        <p:spPr>
          <a:xfrm>
            <a:off x="0" y="0"/>
            <a:ext cx="2971800" cy="457200"/>
          </a:xfrm>
          <a:prstGeom prst="rect"/>
        </p:spPr>
        <p:txBody>
          <a:bodyPr bIns="45720" lIns="91440" rIns="91440" rtlCol="0" tIns="45720" vert="horz"/>
          <a:lstStyle>
            <a:lvl1pPr algn="l">
              <a:defRPr sz="1200"/>
            </a:lvl1pPr>
          </a:lstStyle>
          <a:p>
            <a:endParaRPr altLang="en-US" lang="zh-CN"/>
          </a:p>
        </p:txBody>
      </p:sp>
      <p:sp>
        <p:nvSpPr>
          <p:cNvPr id="1048683" name="日期占位符 2"/>
          <p:cNvSpPr>
            <a:spLocks noGrp="1"/>
          </p:cNvSpPr>
          <p:nvPr>
            <p:ph type="dt" idx="1"/>
          </p:nvPr>
        </p:nvSpPr>
        <p:spPr>
          <a:xfrm>
            <a:off x="3884613" y="0"/>
            <a:ext cx="2971800" cy="457200"/>
          </a:xfrm>
          <a:prstGeom prst="rect"/>
        </p:spPr>
        <p:txBody>
          <a:bodyPr bIns="45720" lIns="91440" rIns="91440" rtlCol="0" tIns="45720" vert="horz"/>
          <a:lstStyle>
            <a:lvl1pPr algn="r">
              <a:defRPr sz="1200"/>
            </a:lvl1pPr>
          </a:lstStyle>
          <a:p>
            <a:fld id="{F173EF93-5B0C-43AB-8500-20EC7652A3C4}" type="datetimeFigureOut">
              <a:rPr altLang="en-US" lang="zh-CN" smtClean="0"/>
              <a:t>2021/6/28</a:t>
            </a:fld>
            <a:endParaRPr altLang="en-US" lang="zh-CN"/>
          </a:p>
        </p:txBody>
      </p:sp>
      <p:sp>
        <p:nvSpPr>
          <p:cNvPr id="1048684" name="幻灯片图像占位符 3"/>
          <p:cNvSpPr>
            <a:spLocks noChangeAspect="1" noRot="1" noGrp="1"/>
          </p:cNvSpPr>
          <p:nvPr>
            <p:ph type="sldImg" idx="2"/>
          </p:nvPr>
        </p:nvSpPr>
        <p:spPr>
          <a:xfrm>
            <a:off x="1143000" y="685800"/>
            <a:ext cx="4572000" cy="3429000"/>
          </a:xfrm>
          <a:prstGeom prst="rect"/>
          <a:noFill/>
          <a:ln w="12700">
            <a:solidFill>
              <a:prstClr val="black"/>
            </a:solidFill>
          </a:ln>
        </p:spPr>
        <p:txBody>
          <a:bodyPr anchor="ctr" bIns="45720" lIns="91440" rIns="91440" rtlCol="0" tIns="45720" vert="horz"/>
          <a:p>
            <a:endParaRPr altLang="en-US" lang="zh-CN"/>
          </a:p>
        </p:txBody>
      </p:sp>
      <p:sp>
        <p:nvSpPr>
          <p:cNvPr id="1048685" name="备注占位符 4"/>
          <p:cNvSpPr>
            <a:spLocks noGrp="1"/>
          </p:cNvSpPr>
          <p:nvPr>
            <p:ph type="body" sz="quarter" idx="3"/>
          </p:nvPr>
        </p:nvSpPr>
        <p:spPr>
          <a:xfrm>
            <a:off x="685800" y="4343400"/>
            <a:ext cx="5486400" cy="4114800"/>
          </a:xfrm>
          <a:prstGeom prst="rect"/>
        </p:spPr>
        <p:txBody>
          <a:bodyPr bIns="45720" lIns="91440" rIns="91440" rtlCol="0" tIns="45720" vert="horz">
            <a:normAutofit/>
          </a:bodyPr>
          <a:p>
            <a:pPr lvl="0"/>
            <a:r>
              <a:rPr altLang="en-US" lang="zh-CN" smtClean="0"/>
              <a:t>单击此处编辑母版文本样式</a:t>
            </a:r>
          </a:p>
          <a:p>
            <a:pPr lvl="1"/>
            <a:r>
              <a:rPr altLang="en-US" lang="zh-CN" smtClean="0"/>
              <a:t>第二级</a:t>
            </a:r>
          </a:p>
          <a:p>
            <a:pPr lvl="2"/>
            <a:r>
              <a:rPr altLang="en-US" lang="zh-CN" smtClean="0"/>
              <a:t>第三级</a:t>
            </a:r>
          </a:p>
          <a:p>
            <a:pPr lvl="3"/>
            <a:r>
              <a:rPr altLang="en-US" lang="zh-CN" smtClean="0"/>
              <a:t>第四级</a:t>
            </a:r>
          </a:p>
          <a:p>
            <a:pPr lvl="4"/>
            <a:r>
              <a:rPr altLang="en-US" lang="zh-CN" smtClean="0"/>
              <a:t>第五级</a:t>
            </a:r>
            <a:endParaRPr altLang="en-US" lang="zh-CN"/>
          </a:p>
        </p:txBody>
      </p:sp>
      <p:sp>
        <p:nvSpPr>
          <p:cNvPr id="1048686" name="页脚占位符 5"/>
          <p:cNvSpPr>
            <a:spLocks noGrp="1"/>
          </p:cNvSpPr>
          <p:nvPr>
            <p:ph type="ftr" sz="quarter" idx="4"/>
          </p:nvPr>
        </p:nvSpPr>
        <p:spPr>
          <a:xfrm>
            <a:off x="0" y="8685213"/>
            <a:ext cx="2971800" cy="457200"/>
          </a:xfrm>
          <a:prstGeom prst="rect"/>
        </p:spPr>
        <p:txBody>
          <a:bodyPr anchor="b" bIns="45720" lIns="91440" rIns="91440" rtlCol="0" tIns="45720" vert="horz"/>
          <a:lstStyle>
            <a:lvl1pPr algn="l">
              <a:defRPr sz="1200"/>
            </a:lvl1pPr>
          </a:lstStyle>
          <a:p>
            <a:endParaRPr altLang="en-US" lang="zh-CN"/>
          </a:p>
        </p:txBody>
      </p:sp>
      <p:sp>
        <p:nvSpPr>
          <p:cNvPr id="1048687" name="灯片编号占位符 6"/>
          <p:cNvSpPr>
            <a:spLocks noGrp="1"/>
          </p:cNvSpPr>
          <p:nvPr>
            <p:ph type="sldNum" sz="quarter" idx="5"/>
          </p:nvPr>
        </p:nvSpPr>
        <p:spPr>
          <a:xfrm>
            <a:off x="3884613" y="8685213"/>
            <a:ext cx="2971800" cy="457200"/>
          </a:xfrm>
          <a:prstGeom prst="rect"/>
        </p:spPr>
        <p:txBody>
          <a:bodyPr anchor="b" bIns="45720" lIns="91440" rIns="91440" rtlCol="0" tIns="45720" vert="horz"/>
          <a:lstStyle>
            <a:lvl1pPr algn="r">
              <a:defRPr sz="1200"/>
            </a:lvl1pPr>
          </a:lstStyle>
          <a:p>
            <a:fld id="{2640CB01-BCEF-4C29-8486-0FA10F79B84B}" type="slidenum">
              <a:rPr altLang="en-US" lang="zh-CN" smtClean="0"/>
              <a:t>‹#›</a:t>
            </a:fld>
            <a:endParaRPr altLang="en-US" lang="zh-CN"/>
          </a:p>
        </p:txBody>
      </p:sp>
    </p:spTree>
  </p:cSld>
  <p:clrMap accent1="accent1" accent2="accent2" accent3="accent3" accent4="accent4" accent5="accent5" accent6="accent6" bg1="lt1" bg2="lt2" tx1="dk1" tx2="dk2" hlink="hlink" folHlink="folHlink"/>
  <p:notesStyle>
    <a:lvl1pPr algn="l" defTabSz="914400" eaLnBrk="1" hangingPunct="1" latinLnBrk="0" marL="0" rtl="0">
      <a:defRPr sz="1200" kern="1200">
        <a:solidFill>
          <a:schemeClr val="tx1"/>
        </a:solidFill>
        <a:latin typeface="+mn-lt"/>
        <a:ea typeface="+mn-ea"/>
        <a:cs typeface="+mn-cs"/>
      </a:defRPr>
    </a:lvl1pPr>
    <a:lvl2pPr algn="l" defTabSz="914400" eaLnBrk="1" hangingPunct="1" latinLnBrk="0" marL="457200" rtl="0">
      <a:defRPr sz="1200" kern="1200">
        <a:solidFill>
          <a:schemeClr val="tx1"/>
        </a:solidFill>
        <a:latin typeface="+mn-lt"/>
        <a:ea typeface="+mn-ea"/>
        <a:cs typeface="+mn-cs"/>
      </a:defRPr>
    </a:lvl2pPr>
    <a:lvl3pPr algn="l" defTabSz="914400" eaLnBrk="1" hangingPunct="1" latinLnBrk="0" marL="914400" rtl="0">
      <a:defRPr sz="1200" kern="1200">
        <a:solidFill>
          <a:schemeClr val="tx1"/>
        </a:solidFill>
        <a:latin typeface="+mn-lt"/>
        <a:ea typeface="+mn-ea"/>
        <a:cs typeface="+mn-cs"/>
      </a:defRPr>
    </a:lvl3pPr>
    <a:lvl4pPr algn="l" defTabSz="914400" eaLnBrk="1" hangingPunct="1" latinLnBrk="0" marL="1371600" rtl="0">
      <a:defRPr sz="1200" kern="1200">
        <a:solidFill>
          <a:schemeClr val="tx1"/>
        </a:solidFill>
        <a:latin typeface="+mn-lt"/>
        <a:ea typeface="+mn-ea"/>
        <a:cs typeface="+mn-cs"/>
      </a:defRPr>
    </a:lvl4pPr>
    <a:lvl5pPr algn="l" defTabSz="914400" eaLnBrk="1" hangingPunct="1" latinLnBrk="0" marL="1828800" rtl="0">
      <a:defRPr sz="1200" kern="1200">
        <a:solidFill>
          <a:schemeClr val="tx1"/>
        </a:solidFill>
        <a:latin typeface="+mn-lt"/>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43" name=""/>
        <p:cNvGrpSpPr/>
        <p:nvPr/>
      </p:nvGrpSpPr>
      <p:grpSpPr>
        <a:xfrm>
          <a:off x="0" y="0"/>
          <a:ext cx="0" cy="0"/>
          <a:chOff x="0" y="0"/>
          <a:chExt cx="0" cy="0"/>
        </a:xfrm>
      </p:grpSpPr>
      <p:sp>
        <p:nvSpPr>
          <p:cNvPr id="1048605" name="幻灯片图像占位符 1"/>
          <p:cNvSpPr>
            <a:spLocks noChangeAspect="1" noRot="1" noGrp="1"/>
          </p:cNvSpPr>
          <p:nvPr>
            <p:ph type="sldImg"/>
          </p:nvPr>
        </p:nvSpPr>
        <p:spPr/>
      </p:sp>
      <p:sp>
        <p:nvSpPr>
          <p:cNvPr id="1048606" name="备注占位符 2"/>
          <p:cNvSpPr>
            <a:spLocks noGrp="1"/>
          </p:cNvSpPr>
          <p:nvPr>
            <p:ph type="body" idx="1"/>
          </p:nvPr>
        </p:nvSpPr>
        <p:spPr/>
        <p:txBody>
          <a:bodyPr>
            <a:normAutofit/>
          </a:bodyPr>
          <a:p>
            <a:endParaRPr altLang="en-US" dirty="0" lang="zh-CN"/>
          </a:p>
        </p:txBody>
      </p:sp>
      <p:sp>
        <p:nvSpPr>
          <p:cNvPr id="1048607" name="灯片编号占位符 3"/>
          <p:cNvSpPr>
            <a:spLocks noGrp="1"/>
          </p:cNvSpPr>
          <p:nvPr>
            <p:ph type="sldNum" sz="quarter" idx="10"/>
          </p:nvPr>
        </p:nvSpPr>
        <p:spPr/>
        <p:txBody>
          <a:bodyPr/>
          <a:p>
            <a:fld id="{2640CB01-BCEF-4C29-8486-0FA10F79B84B}" type="slidenum">
              <a:rPr altLang="en-US" lang="zh-CN" smtClean="0"/>
              <a:t>5</a:t>
            </a:fld>
            <a:endParaRPr altLang="en-US" 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标题幻灯片">
    <p:spTree>
      <p:nvGrpSpPr>
        <p:cNvPr id="37" name=""/>
        <p:cNvGrpSpPr/>
        <p:nvPr/>
      </p:nvGrpSpPr>
      <p:grpSpPr>
        <a:xfrm>
          <a:off x="0" y="0"/>
          <a:ext cx="0" cy="0"/>
          <a:chOff x="0" y="0"/>
          <a:chExt cx="0" cy="0"/>
        </a:xfrm>
      </p:grpSpPr>
      <p:sp>
        <p:nvSpPr>
          <p:cNvPr id="1048591" name="直角三角形 9"/>
          <p:cNvSpPr/>
          <p:nvPr/>
        </p:nvSpPr>
        <p:spPr>
          <a:xfrm>
            <a:off x="-2" y="4664147"/>
            <a:ext cx="9151089" cy="0"/>
          </a:xfrm>
          <a:prstGeom prst="rtTriangle"/>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592" name="标题 8"/>
          <p:cNvSpPr>
            <a:spLocks noGrp="1"/>
          </p:cNvSpPr>
          <p:nvPr>
            <p:ph type="ctrTitle"/>
          </p:nvPr>
        </p:nvSpPr>
        <p:spPr>
          <a:xfrm>
            <a:off x="685800" y="1752601"/>
            <a:ext cx="7772400" cy="1829761"/>
          </a:xfrm>
        </p:spPr>
        <p:txBody>
          <a:bodyPr anchor="b" vert="horz">
            <a:normAutofit/>
            <a:scene3d>
              <a:camera prst="orthographicFront"/>
              <a:lightRig dir="t" rig="soft"/>
            </a:scene3d>
            <a:sp3d prstMaterial="softEdge">
              <a:bevelT w="25400" h="25400"/>
            </a:sp3d>
          </a:bodyPr>
          <a:lstStyle>
            <a:lvl1pPr algn="r">
              <a:defRPr b="1" sz="4800">
                <a:solidFill>
                  <a:schemeClr val="tx2"/>
                </a:solidFill>
                <a:effectLst>
                  <a:outerShdw algn="tl" blurRad="31750" dir="5400000" dist="25400" rotWithShape="0">
                    <a:srgbClr val="000000">
                      <a:alpha val="25000"/>
                    </a:srgbClr>
                  </a:outerShdw>
                </a:effectLst>
              </a:defRPr>
            </a:lvl1pPr>
          </a:lstStyle>
          <a:p>
            <a:r>
              <a:rPr altLang="en-US" kumimoji="0" lang="zh-CN" smtClean="0"/>
              <a:t>单击此处编辑母版标题样式</a:t>
            </a:r>
            <a:endParaRPr kumimoji="0" lang="en-US"/>
          </a:p>
        </p:txBody>
      </p:sp>
      <p:sp>
        <p:nvSpPr>
          <p:cNvPr id="1048593" name="副标题 16"/>
          <p:cNvSpPr>
            <a:spLocks noGrp="1"/>
          </p:cNvSpPr>
          <p:nvPr>
            <p:ph type="subTitle" idx="1"/>
          </p:nvPr>
        </p:nvSpPr>
        <p:spPr>
          <a:xfrm>
            <a:off x="685800" y="3611607"/>
            <a:ext cx="7772400" cy="1199704"/>
          </a:xfrm>
        </p:spPr>
        <p:txBody>
          <a:bodyPr lIns="45720" rIns="45720"/>
          <a:lstStyle>
            <a:lvl1pPr algn="r" indent="0" marL="0" marR="64008">
              <a:buNone/>
              <a:defRPr>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altLang="en-US" kumimoji="0" lang="zh-CN" smtClean="0"/>
              <a:t>单击此处编辑母版副标题样式</a:t>
            </a:r>
            <a:endParaRPr kumimoji="0" lang="en-US"/>
          </a:p>
        </p:txBody>
      </p:sp>
      <p:grpSp>
        <p:nvGrpSpPr>
          <p:cNvPr id="38" name="组合 1"/>
          <p:cNvGrpSpPr/>
          <p:nvPr/>
        </p:nvGrpSpPr>
        <p:grpSpPr>
          <a:xfrm>
            <a:off x="-3765" y="4953000"/>
            <a:ext cx="9147765" cy="1912088"/>
            <a:chOff x="-3765" y="4832896"/>
            <a:chExt cx="9147765" cy="2032192"/>
          </a:xfrm>
        </p:grpSpPr>
        <p:sp>
          <p:nvSpPr>
            <p:cNvPr id="1048594" name="任意多边形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95" name="任意多边形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96" name="任意多边形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xmlns:r="http://schemas.openxmlformats.org/officeDocument/2006/relationships" r:embed="rId1">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9" name="直接连接符 11"/>
            <p:cNvCxnSpPr>
              <a:cxnSpLocks/>
            </p:cNvCxnSpPr>
            <p:nvPr/>
          </p:nvCxnSpPr>
          <p:spPr>
            <a:xfrm>
              <a:off x="-3765" y="4880373"/>
              <a:ext cx="9147765" cy="83994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048597" name="日期占位符 29"/>
          <p:cNvSpPr>
            <a:spLocks noGrp="1"/>
          </p:cNvSpPr>
          <p:nvPr>
            <p:ph type="dt" sz="half" idx="10"/>
          </p:nvPr>
        </p:nvSpPr>
        <p:spPr/>
        <p:txBody>
          <a:bodyPr/>
          <a:lstStyle>
            <a:lvl1pPr>
              <a:defRPr>
                <a:solidFill>
                  <a:srgbClr val="FFFFFF"/>
                </a:solidFill>
              </a:defRPr>
            </a:lvl1pPr>
          </a:lstStyle>
          <a:p>
            <a:fld id="{530820CF-B880-4189-942D-D702A7CBA730}" type="datetimeFigureOut">
              <a:rPr altLang="en-US" lang="zh-CN" smtClean="0"/>
              <a:t>2021/6/28</a:t>
            </a:fld>
            <a:endParaRPr altLang="en-US" lang="zh-CN"/>
          </a:p>
        </p:txBody>
      </p:sp>
      <p:sp>
        <p:nvSpPr>
          <p:cNvPr id="1048598" name="页脚占位符 18"/>
          <p:cNvSpPr>
            <a:spLocks noGrp="1"/>
          </p:cNvSpPr>
          <p:nvPr>
            <p:ph type="ftr" sz="quarter" idx="11"/>
          </p:nvPr>
        </p:nvSpPr>
        <p:spPr/>
        <p:txBody>
          <a:bodyPr/>
          <a:lstStyle>
            <a:lvl1pPr>
              <a:defRPr>
                <a:solidFill>
                  <a:schemeClr val="accent1">
                    <a:tint val="20000"/>
                  </a:schemeClr>
                </a:solidFill>
              </a:defRPr>
            </a:lvl1pPr>
          </a:lstStyle>
          <a:p>
            <a:endParaRPr altLang="en-US" lang="zh-CN"/>
          </a:p>
        </p:txBody>
      </p:sp>
      <p:sp>
        <p:nvSpPr>
          <p:cNvPr id="1048599" name="灯片编号占位符 26"/>
          <p:cNvSpPr>
            <a:spLocks noGrp="1"/>
          </p:cNvSpPr>
          <p:nvPr>
            <p:ph type="sldNum" sz="quarter" idx="12"/>
          </p:nvPr>
        </p:nvSpPr>
        <p:spPr/>
        <p:txBody>
          <a:bodyPr/>
          <a:lstStyle>
            <a:lvl1pPr>
              <a:defRPr>
                <a:solidFill>
                  <a:srgbClr val="FFFFFF"/>
                </a:solidFill>
              </a:defRPr>
            </a:lvl1pPr>
          </a:lstStyle>
          <a:p>
            <a:fld id="{0C913308-F349-4B6D-A68A-DD1791B4A57B}" type="slidenum">
              <a:rPr altLang="en-US" lang="zh-CN" smtClean="0"/>
              <a:t>‹#›</a:t>
            </a:fld>
            <a:endParaRPr altLang="en-US" 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标题和竖排文字">
    <p:spTree>
      <p:nvGrpSpPr>
        <p:cNvPr id="62" name=""/>
        <p:cNvGrpSpPr/>
        <p:nvPr/>
      </p:nvGrpSpPr>
      <p:grpSpPr>
        <a:xfrm>
          <a:off x="0" y="0"/>
          <a:ext cx="0" cy="0"/>
          <a:chOff x="0" y="0"/>
          <a:chExt cx="0" cy="0"/>
        </a:xfrm>
      </p:grpSpPr>
      <p:sp>
        <p:nvSpPr>
          <p:cNvPr id="1048647" name="标题 1"/>
          <p:cNvSpPr>
            <a:spLocks noGrp="1"/>
          </p:cNvSpPr>
          <p:nvPr>
            <p:ph type="title"/>
          </p:nvPr>
        </p:nvSpPr>
        <p:spPr/>
        <p:txBody>
          <a:bodyPr/>
          <a:p>
            <a:r>
              <a:rPr altLang="en-US" kumimoji="0" lang="zh-CN" smtClean="0"/>
              <a:t>单击此处编辑母版标题样式</a:t>
            </a:r>
            <a:endParaRPr kumimoji="0" lang="en-US"/>
          </a:p>
        </p:txBody>
      </p:sp>
      <p:sp>
        <p:nvSpPr>
          <p:cNvPr id="1048648" name="竖排文字占位符 2"/>
          <p:cNvSpPr>
            <a:spLocks noGrp="1"/>
          </p:cNvSpPr>
          <p:nvPr>
            <p:ph type="body" orient="vert" idx="1"/>
          </p:nvPr>
        </p:nvSpPr>
        <p:spPr>
          <a:xfrm>
            <a:off x="457200" y="1481329"/>
            <a:ext cx="8229600" cy="4386071"/>
          </a:xfrm>
        </p:spPr>
        <p:txBody>
          <a:bodyPr vert="eaVert"/>
          <a:p>
            <a:pPr eaLnBrk="1" hangingPunct="1" latinLnBrk="0" lvl="0"/>
            <a:r>
              <a:rPr altLang="en-US" lang="zh-CN" smtClean="0"/>
              <a:t>单击此处编辑母版文本样式</a:t>
            </a:r>
          </a:p>
          <a:p>
            <a:pPr eaLnBrk="1" hangingPunct="1" latinLnBrk="0" lvl="1"/>
            <a:r>
              <a:rPr altLang="en-US" lang="zh-CN" smtClean="0"/>
              <a:t>第二级</a:t>
            </a:r>
          </a:p>
          <a:p>
            <a:pPr eaLnBrk="1" hangingPunct="1" latinLnBrk="0" lvl="2"/>
            <a:r>
              <a:rPr altLang="en-US" lang="zh-CN" smtClean="0"/>
              <a:t>第三级</a:t>
            </a:r>
          </a:p>
          <a:p>
            <a:pPr eaLnBrk="1" hangingPunct="1" latinLnBrk="0" lvl="3"/>
            <a:r>
              <a:rPr altLang="en-US" lang="zh-CN" smtClean="0"/>
              <a:t>第四级</a:t>
            </a:r>
          </a:p>
          <a:p>
            <a:pPr eaLnBrk="1" hangingPunct="1" latinLnBrk="0" lvl="4"/>
            <a:r>
              <a:rPr altLang="en-US" lang="zh-CN" smtClean="0"/>
              <a:t>第五级</a:t>
            </a:r>
            <a:endParaRPr kumimoji="0" lang="en-US"/>
          </a:p>
        </p:txBody>
      </p:sp>
      <p:sp>
        <p:nvSpPr>
          <p:cNvPr id="1048649" name="日期占位符 3"/>
          <p:cNvSpPr>
            <a:spLocks noGrp="1"/>
          </p:cNvSpPr>
          <p:nvPr>
            <p:ph type="dt" sz="half" idx="10"/>
          </p:nvPr>
        </p:nvSpPr>
        <p:spPr/>
        <p:txBody>
          <a:bodyPr/>
          <a:p>
            <a:fld id="{530820CF-B880-4189-942D-D702A7CBA730}" type="datetimeFigureOut">
              <a:rPr altLang="en-US" lang="zh-CN" smtClean="0"/>
              <a:t>2021/6/28</a:t>
            </a:fld>
            <a:endParaRPr altLang="en-US" lang="zh-CN"/>
          </a:p>
        </p:txBody>
      </p:sp>
      <p:sp>
        <p:nvSpPr>
          <p:cNvPr id="1048650" name="页脚占位符 4"/>
          <p:cNvSpPr>
            <a:spLocks noGrp="1"/>
          </p:cNvSpPr>
          <p:nvPr>
            <p:ph type="ftr" sz="quarter" idx="11"/>
          </p:nvPr>
        </p:nvSpPr>
        <p:spPr/>
        <p:txBody>
          <a:bodyPr/>
          <a:p>
            <a:endParaRPr altLang="en-US" lang="zh-CN"/>
          </a:p>
        </p:txBody>
      </p:sp>
      <p:sp>
        <p:nvSpPr>
          <p:cNvPr id="1048651" name="灯片编号占位符 5"/>
          <p:cNvSpPr>
            <a:spLocks noGrp="1"/>
          </p:cNvSpPr>
          <p:nvPr>
            <p:ph type="sldNum" sz="quarter" idx="12"/>
          </p:nvPr>
        </p:nvSpPr>
        <p:spPr/>
        <p:txBody>
          <a:bodyPr/>
          <a:p>
            <a:fld id="{0C913308-F349-4B6D-A68A-DD1791B4A57B}" type="slidenum">
              <a:rPr altLang="en-US" lang="zh-CN" smtClean="0"/>
              <a:t>‹#›</a:t>
            </a:fld>
            <a:endParaRPr altLang="en-US" 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垂直排列标题与文本">
    <p:spTree>
      <p:nvGrpSpPr>
        <p:cNvPr id="60" name=""/>
        <p:cNvGrpSpPr/>
        <p:nvPr/>
      </p:nvGrpSpPr>
      <p:grpSpPr>
        <a:xfrm>
          <a:off x="0" y="0"/>
          <a:ext cx="0" cy="0"/>
          <a:chOff x="0" y="0"/>
          <a:chExt cx="0" cy="0"/>
        </a:xfrm>
      </p:grpSpPr>
      <p:sp>
        <p:nvSpPr>
          <p:cNvPr id="1048631" name="竖排标题 1"/>
          <p:cNvSpPr>
            <a:spLocks noGrp="1"/>
          </p:cNvSpPr>
          <p:nvPr>
            <p:ph type="title" orient="vert"/>
          </p:nvPr>
        </p:nvSpPr>
        <p:spPr>
          <a:xfrm>
            <a:off x="6844013" y="274640"/>
            <a:ext cx="1777470" cy="5592761"/>
          </a:xfrm>
        </p:spPr>
        <p:txBody>
          <a:bodyPr vert="eaVert"/>
          <a:p>
            <a:r>
              <a:rPr altLang="en-US" kumimoji="0" lang="zh-CN" smtClean="0"/>
              <a:t>单击此处编辑母版标题样式</a:t>
            </a:r>
            <a:endParaRPr kumimoji="0" lang="en-US"/>
          </a:p>
        </p:txBody>
      </p:sp>
      <p:sp>
        <p:nvSpPr>
          <p:cNvPr id="1048632" name="竖排文字占位符 2"/>
          <p:cNvSpPr>
            <a:spLocks noGrp="1"/>
          </p:cNvSpPr>
          <p:nvPr>
            <p:ph type="body" orient="vert" idx="1"/>
          </p:nvPr>
        </p:nvSpPr>
        <p:spPr>
          <a:xfrm>
            <a:off x="457200" y="274641"/>
            <a:ext cx="6324600" cy="5592760"/>
          </a:xfrm>
        </p:spPr>
        <p:txBody>
          <a:bodyPr vert="eaVert"/>
          <a:p>
            <a:pPr eaLnBrk="1" hangingPunct="1" latinLnBrk="0" lvl="0"/>
            <a:r>
              <a:rPr altLang="en-US" lang="zh-CN" smtClean="0"/>
              <a:t>单击此处编辑母版文本样式</a:t>
            </a:r>
          </a:p>
          <a:p>
            <a:pPr eaLnBrk="1" hangingPunct="1" latinLnBrk="0" lvl="1"/>
            <a:r>
              <a:rPr altLang="en-US" lang="zh-CN" smtClean="0"/>
              <a:t>第二级</a:t>
            </a:r>
          </a:p>
          <a:p>
            <a:pPr eaLnBrk="1" hangingPunct="1" latinLnBrk="0" lvl="2"/>
            <a:r>
              <a:rPr altLang="en-US" lang="zh-CN" smtClean="0"/>
              <a:t>第三级</a:t>
            </a:r>
          </a:p>
          <a:p>
            <a:pPr eaLnBrk="1" hangingPunct="1" latinLnBrk="0" lvl="3"/>
            <a:r>
              <a:rPr altLang="en-US" lang="zh-CN" smtClean="0"/>
              <a:t>第四级</a:t>
            </a:r>
          </a:p>
          <a:p>
            <a:pPr eaLnBrk="1" hangingPunct="1" latinLnBrk="0" lvl="4"/>
            <a:r>
              <a:rPr altLang="en-US" lang="zh-CN" smtClean="0"/>
              <a:t>第五级</a:t>
            </a:r>
            <a:endParaRPr kumimoji="0" lang="en-US"/>
          </a:p>
        </p:txBody>
      </p:sp>
      <p:sp>
        <p:nvSpPr>
          <p:cNvPr id="1048633" name="日期占位符 3"/>
          <p:cNvSpPr>
            <a:spLocks noGrp="1"/>
          </p:cNvSpPr>
          <p:nvPr>
            <p:ph type="dt" sz="half" idx="10"/>
          </p:nvPr>
        </p:nvSpPr>
        <p:spPr/>
        <p:txBody>
          <a:bodyPr/>
          <a:p>
            <a:fld id="{530820CF-B880-4189-942D-D702A7CBA730}" type="datetimeFigureOut">
              <a:rPr altLang="en-US" lang="zh-CN" smtClean="0"/>
              <a:t>2021/6/28</a:t>
            </a:fld>
            <a:endParaRPr altLang="en-US" lang="zh-CN"/>
          </a:p>
        </p:txBody>
      </p:sp>
      <p:sp>
        <p:nvSpPr>
          <p:cNvPr id="1048634" name="页脚占位符 4"/>
          <p:cNvSpPr>
            <a:spLocks noGrp="1"/>
          </p:cNvSpPr>
          <p:nvPr>
            <p:ph type="ftr" sz="quarter" idx="11"/>
          </p:nvPr>
        </p:nvSpPr>
        <p:spPr/>
        <p:txBody>
          <a:bodyPr/>
          <a:p>
            <a:endParaRPr altLang="en-US" lang="zh-CN"/>
          </a:p>
        </p:txBody>
      </p:sp>
      <p:sp>
        <p:nvSpPr>
          <p:cNvPr id="1048635" name="灯片编号占位符 5"/>
          <p:cNvSpPr>
            <a:spLocks noGrp="1"/>
          </p:cNvSpPr>
          <p:nvPr>
            <p:ph type="sldNum" sz="quarter" idx="12"/>
          </p:nvPr>
        </p:nvSpPr>
        <p:spPr/>
        <p:txBody>
          <a:bodyPr/>
          <a:p>
            <a:fld id="{0C913308-F349-4B6D-A68A-DD1791B4A57B}" type="slidenum">
              <a:rPr altLang="en-US" lang="zh-CN" smtClean="0"/>
              <a:t>‹#›</a:t>
            </a:fld>
            <a:endParaRPr altLang="en-US"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标题和内容">
    <p:spTree>
      <p:nvGrpSpPr>
        <p:cNvPr id="24" name=""/>
        <p:cNvGrpSpPr/>
        <p:nvPr/>
      </p:nvGrpSpPr>
      <p:grpSpPr>
        <a:xfrm>
          <a:off x="0" y="0"/>
          <a:ext cx="0" cy="0"/>
          <a:chOff x="0" y="0"/>
          <a:chExt cx="0" cy="0"/>
        </a:xfrm>
      </p:grpSpPr>
      <p:sp>
        <p:nvSpPr>
          <p:cNvPr id="1048584" name="内容占位符 2"/>
          <p:cNvSpPr>
            <a:spLocks noGrp="1"/>
          </p:cNvSpPr>
          <p:nvPr>
            <p:ph idx="1"/>
          </p:nvPr>
        </p:nvSpPr>
        <p:spPr/>
        <p:txBody>
          <a:bodyPr/>
          <a:p>
            <a:pPr eaLnBrk="1" hangingPunct="1" latinLnBrk="0" lvl="0"/>
            <a:r>
              <a:rPr altLang="en-US" lang="zh-CN" smtClean="0"/>
              <a:t>单击此处编辑母版文本样式</a:t>
            </a:r>
          </a:p>
          <a:p>
            <a:pPr eaLnBrk="1" hangingPunct="1" latinLnBrk="0" lvl="1"/>
            <a:r>
              <a:rPr altLang="en-US" lang="zh-CN" smtClean="0"/>
              <a:t>第二级</a:t>
            </a:r>
          </a:p>
          <a:p>
            <a:pPr eaLnBrk="1" hangingPunct="1" latinLnBrk="0" lvl="2"/>
            <a:r>
              <a:rPr altLang="en-US" lang="zh-CN" smtClean="0"/>
              <a:t>第三级</a:t>
            </a:r>
          </a:p>
          <a:p>
            <a:pPr eaLnBrk="1" hangingPunct="1" latinLnBrk="0" lvl="3"/>
            <a:r>
              <a:rPr altLang="en-US" lang="zh-CN" smtClean="0"/>
              <a:t>第四级</a:t>
            </a:r>
          </a:p>
          <a:p>
            <a:pPr eaLnBrk="1" hangingPunct="1" latinLnBrk="0" lvl="4"/>
            <a:r>
              <a:rPr altLang="en-US" lang="zh-CN" smtClean="0"/>
              <a:t>第五级</a:t>
            </a:r>
            <a:endParaRPr kumimoji="0" lang="en-US"/>
          </a:p>
        </p:txBody>
      </p:sp>
      <p:sp>
        <p:nvSpPr>
          <p:cNvPr id="1048585" name="日期占位符 3"/>
          <p:cNvSpPr>
            <a:spLocks noGrp="1"/>
          </p:cNvSpPr>
          <p:nvPr>
            <p:ph type="dt" sz="half" idx="10"/>
          </p:nvPr>
        </p:nvSpPr>
        <p:spPr/>
        <p:txBody>
          <a:bodyPr/>
          <a:p>
            <a:fld id="{530820CF-B880-4189-942D-D702A7CBA730}" type="datetimeFigureOut">
              <a:rPr altLang="en-US" lang="zh-CN" smtClean="0"/>
              <a:t>2021/6/28</a:t>
            </a:fld>
            <a:endParaRPr altLang="en-US" lang="zh-CN"/>
          </a:p>
        </p:txBody>
      </p:sp>
      <p:sp>
        <p:nvSpPr>
          <p:cNvPr id="1048586" name="页脚占位符 4"/>
          <p:cNvSpPr>
            <a:spLocks noGrp="1"/>
          </p:cNvSpPr>
          <p:nvPr>
            <p:ph type="ftr" sz="quarter" idx="11"/>
          </p:nvPr>
        </p:nvSpPr>
        <p:spPr/>
        <p:txBody>
          <a:bodyPr/>
          <a:p>
            <a:endParaRPr altLang="en-US" lang="zh-CN"/>
          </a:p>
        </p:txBody>
      </p:sp>
      <p:sp>
        <p:nvSpPr>
          <p:cNvPr id="1048587" name="灯片编号占位符 5"/>
          <p:cNvSpPr>
            <a:spLocks noGrp="1"/>
          </p:cNvSpPr>
          <p:nvPr>
            <p:ph type="sldNum" sz="quarter" idx="12"/>
          </p:nvPr>
        </p:nvSpPr>
        <p:spPr/>
        <p:txBody>
          <a:bodyPr/>
          <a:p>
            <a:fld id="{0C913308-F349-4B6D-A68A-DD1791B4A57B}" type="slidenum">
              <a:rPr altLang="en-US" lang="zh-CN" smtClean="0"/>
              <a:t>‹#›</a:t>
            </a:fld>
            <a:endParaRPr altLang="en-US" lang="zh-CN"/>
          </a:p>
        </p:txBody>
      </p:sp>
      <p:sp>
        <p:nvSpPr>
          <p:cNvPr id="1048588" name="标题 6"/>
          <p:cNvSpPr>
            <a:spLocks noGrp="1"/>
          </p:cNvSpPr>
          <p:nvPr>
            <p:ph type="title"/>
          </p:nvPr>
        </p:nvSpPr>
        <p:spPr/>
        <p:txBody>
          <a:bodyPr rtlCol="0"/>
          <a:p>
            <a:r>
              <a:rPr altLang="en-US" kumimoji="0" lang="zh-CN" smtClean="0"/>
              <a:t>单击此处编辑母版标题样式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节标题">
    <p:bg>
      <p:bgRef idx="1002">
        <a:schemeClr val="bg1"/>
      </p:bgRef>
    </p:bg>
    <p:spTree>
      <p:nvGrpSpPr>
        <p:cNvPr id="63" name=""/>
        <p:cNvGrpSpPr/>
        <p:nvPr/>
      </p:nvGrpSpPr>
      <p:grpSpPr>
        <a:xfrm>
          <a:off x="0" y="0"/>
          <a:ext cx="0" cy="0"/>
          <a:chOff x="0" y="0"/>
          <a:chExt cx="0" cy="0"/>
        </a:xfrm>
      </p:grpSpPr>
      <p:sp>
        <p:nvSpPr>
          <p:cNvPr id="1048652" name="标题 1"/>
          <p:cNvSpPr>
            <a:spLocks noGrp="1"/>
          </p:cNvSpPr>
          <p:nvPr>
            <p:ph type="title"/>
          </p:nvPr>
        </p:nvSpPr>
        <p:spPr>
          <a:xfrm>
            <a:off x="722376" y="1059712"/>
            <a:ext cx="7772400" cy="1828800"/>
          </a:xfrm>
        </p:spPr>
        <p:txBody>
          <a:bodyPr anchor="b" vert="horz">
            <a:normAutofit/>
            <a:scene3d>
              <a:camera prst="orthographicFront"/>
              <a:lightRig dir="t" rig="soft"/>
            </a:scene3d>
            <a:sp3d prstMaterial="softEdge">
              <a:bevelT w="25400" h="25400"/>
            </a:sp3d>
          </a:bodyPr>
          <a:lstStyle>
            <a:lvl1pPr algn="r">
              <a:buNone/>
              <a:defRPr baseline="0" b="1" cap="none" sz="4800">
                <a:effectLst>
                  <a:outerShdw algn="tl" blurRad="31750" dir="5400000" dist="25400" rotWithShape="0">
                    <a:srgbClr val="000000">
                      <a:alpha val="25000"/>
                    </a:srgbClr>
                  </a:outerShdw>
                </a:effectLst>
              </a:defRPr>
            </a:lvl1pPr>
          </a:lstStyle>
          <a:p>
            <a:r>
              <a:rPr altLang="en-US" kumimoji="0" lang="zh-CN" smtClean="0"/>
              <a:t>单击此处编辑母版标题样式</a:t>
            </a:r>
            <a:endParaRPr kumimoji="0" lang="en-US"/>
          </a:p>
        </p:txBody>
      </p:sp>
      <p:sp>
        <p:nvSpPr>
          <p:cNvPr id="1048653" name="文本占位符 2"/>
          <p:cNvSpPr>
            <a:spLocks noGrp="1"/>
          </p:cNvSpPr>
          <p:nvPr>
            <p:ph type="body" idx="1"/>
          </p:nvPr>
        </p:nvSpPr>
        <p:spPr>
          <a:xfrm>
            <a:off x="3922713" y="2931712"/>
            <a:ext cx="4572000" cy="1454888"/>
          </a:xfrm>
        </p:spPr>
        <p:txBody>
          <a:bodyPr anchor="t" lIns="91440" rIns="91440"/>
          <a:lstStyle>
            <a:lvl1pPr algn="l" indent="0" marL="0">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altLang="en-US" kumimoji="0" lang="zh-CN" smtClean="0"/>
              <a:t>单击此处编辑母版文本样式</a:t>
            </a:r>
          </a:p>
        </p:txBody>
      </p:sp>
      <p:sp>
        <p:nvSpPr>
          <p:cNvPr id="1048654" name="日期占位符 3"/>
          <p:cNvSpPr>
            <a:spLocks noGrp="1"/>
          </p:cNvSpPr>
          <p:nvPr>
            <p:ph type="dt" sz="half" idx="10"/>
          </p:nvPr>
        </p:nvSpPr>
        <p:spPr/>
        <p:txBody>
          <a:bodyPr/>
          <a:p>
            <a:fld id="{530820CF-B880-4189-942D-D702A7CBA730}" type="datetimeFigureOut">
              <a:rPr altLang="en-US" lang="zh-CN" smtClean="0"/>
              <a:t>2021/6/28</a:t>
            </a:fld>
            <a:endParaRPr altLang="en-US" lang="zh-CN"/>
          </a:p>
        </p:txBody>
      </p:sp>
      <p:sp>
        <p:nvSpPr>
          <p:cNvPr id="1048655" name="页脚占位符 4"/>
          <p:cNvSpPr>
            <a:spLocks noGrp="1"/>
          </p:cNvSpPr>
          <p:nvPr>
            <p:ph type="ftr" sz="quarter" idx="11"/>
          </p:nvPr>
        </p:nvSpPr>
        <p:spPr/>
        <p:txBody>
          <a:bodyPr/>
          <a:p>
            <a:endParaRPr altLang="en-US" lang="zh-CN"/>
          </a:p>
        </p:txBody>
      </p:sp>
      <p:sp>
        <p:nvSpPr>
          <p:cNvPr id="1048656" name="灯片编号占位符 5"/>
          <p:cNvSpPr>
            <a:spLocks noGrp="1"/>
          </p:cNvSpPr>
          <p:nvPr>
            <p:ph type="sldNum" sz="quarter" idx="12"/>
          </p:nvPr>
        </p:nvSpPr>
        <p:spPr/>
        <p:txBody>
          <a:bodyPr/>
          <a:p>
            <a:fld id="{0C913308-F349-4B6D-A68A-DD1791B4A57B}" type="slidenum">
              <a:rPr altLang="en-US" lang="zh-CN" smtClean="0"/>
              <a:t>‹#›</a:t>
            </a:fld>
            <a:endParaRPr altLang="en-US" lang="zh-CN"/>
          </a:p>
        </p:txBody>
      </p:sp>
      <p:sp>
        <p:nvSpPr>
          <p:cNvPr id="1048657" name="燕尾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8658" name="燕尾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两栏内容">
    <p:bg>
      <p:bgRef idx="1002">
        <a:schemeClr val="bg1"/>
      </p:bgRef>
    </p:bg>
    <p:spTree>
      <p:nvGrpSpPr>
        <p:cNvPr id="64" name=""/>
        <p:cNvGrpSpPr/>
        <p:nvPr/>
      </p:nvGrpSpPr>
      <p:grpSpPr>
        <a:xfrm>
          <a:off x="0" y="0"/>
          <a:ext cx="0" cy="0"/>
          <a:chOff x="0" y="0"/>
          <a:chExt cx="0" cy="0"/>
        </a:xfrm>
      </p:grpSpPr>
      <p:sp>
        <p:nvSpPr>
          <p:cNvPr id="1048659" name="内容占位符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altLang="en-US" lang="zh-CN" smtClean="0"/>
              <a:t>单击此处编辑母版文本样式</a:t>
            </a:r>
          </a:p>
          <a:p>
            <a:pPr eaLnBrk="1" hangingPunct="1" latinLnBrk="0" lvl="1"/>
            <a:r>
              <a:rPr altLang="en-US" lang="zh-CN" smtClean="0"/>
              <a:t>第二级</a:t>
            </a:r>
          </a:p>
          <a:p>
            <a:pPr eaLnBrk="1" hangingPunct="1" latinLnBrk="0" lvl="2"/>
            <a:r>
              <a:rPr altLang="en-US" lang="zh-CN" smtClean="0"/>
              <a:t>第三级</a:t>
            </a:r>
          </a:p>
          <a:p>
            <a:pPr eaLnBrk="1" hangingPunct="1" latinLnBrk="0" lvl="3"/>
            <a:r>
              <a:rPr altLang="en-US" lang="zh-CN" smtClean="0"/>
              <a:t>第四级</a:t>
            </a:r>
          </a:p>
          <a:p>
            <a:pPr eaLnBrk="1" hangingPunct="1" latinLnBrk="0" lvl="4"/>
            <a:r>
              <a:rPr altLang="en-US" lang="zh-CN" smtClean="0"/>
              <a:t>第五级</a:t>
            </a:r>
            <a:endParaRPr kumimoji="0" lang="en-US"/>
          </a:p>
        </p:txBody>
      </p:sp>
      <p:sp>
        <p:nvSpPr>
          <p:cNvPr id="1048660" name="内容占位符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altLang="en-US" lang="zh-CN" smtClean="0"/>
              <a:t>单击此处编辑母版文本样式</a:t>
            </a:r>
          </a:p>
          <a:p>
            <a:pPr eaLnBrk="1" hangingPunct="1" latinLnBrk="0" lvl="1"/>
            <a:r>
              <a:rPr altLang="en-US" lang="zh-CN" smtClean="0"/>
              <a:t>第二级</a:t>
            </a:r>
          </a:p>
          <a:p>
            <a:pPr eaLnBrk="1" hangingPunct="1" latinLnBrk="0" lvl="2"/>
            <a:r>
              <a:rPr altLang="en-US" lang="zh-CN" smtClean="0"/>
              <a:t>第三级</a:t>
            </a:r>
          </a:p>
          <a:p>
            <a:pPr eaLnBrk="1" hangingPunct="1" latinLnBrk="0" lvl="3"/>
            <a:r>
              <a:rPr altLang="en-US" lang="zh-CN" smtClean="0"/>
              <a:t>第四级</a:t>
            </a:r>
          </a:p>
          <a:p>
            <a:pPr eaLnBrk="1" hangingPunct="1" latinLnBrk="0" lvl="4"/>
            <a:r>
              <a:rPr altLang="en-US" lang="zh-CN" smtClean="0"/>
              <a:t>第五级</a:t>
            </a:r>
            <a:endParaRPr kumimoji="0" lang="en-US"/>
          </a:p>
        </p:txBody>
      </p:sp>
      <p:sp>
        <p:nvSpPr>
          <p:cNvPr id="1048661" name="日期占位符 4"/>
          <p:cNvSpPr>
            <a:spLocks noGrp="1"/>
          </p:cNvSpPr>
          <p:nvPr>
            <p:ph type="dt" sz="half" idx="10"/>
          </p:nvPr>
        </p:nvSpPr>
        <p:spPr/>
        <p:txBody>
          <a:bodyPr/>
          <a:p>
            <a:fld id="{530820CF-B880-4189-942D-D702A7CBA730}" type="datetimeFigureOut">
              <a:rPr altLang="en-US" lang="zh-CN" smtClean="0"/>
              <a:t>2021/6/28</a:t>
            </a:fld>
            <a:endParaRPr altLang="en-US" lang="zh-CN"/>
          </a:p>
        </p:txBody>
      </p:sp>
      <p:sp>
        <p:nvSpPr>
          <p:cNvPr id="1048662" name="页脚占位符 5"/>
          <p:cNvSpPr>
            <a:spLocks noGrp="1"/>
          </p:cNvSpPr>
          <p:nvPr>
            <p:ph type="ftr" sz="quarter" idx="11"/>
          </p:nvPr>
        </p:nvSpPr>
        <p:spPr/>
        <p:txBody>
          <a:bodyPr/>
          <a:p>
            <a:endParaRPr altLang="en-US" lang="zh-CN"/>
          </a:p>
        </p:txBody>
      </p:sp>
      <p:sp>
        <p:nvSpPr>
          <p:cNvPr id="1048663" name="灯片编号占位符 6"/>
          <p:cNvSpPr>
            <a:spLocks noGrp="1"/>
          </p:cNvSpPr>
          <p:nvPr>
            <p:ph type="sldNum" sz="quarter" idx="12"/>
          </p:nvPr>
        </p:nvSpPr>
        <p:spPr/>
        <p:txBody>
          <a:bodyPr/>
          <a:p>
            <a:fld id="{0C913308-F349-4B6D-A68A-DD1791B4A57B}" type="slidenum">
              <a:rPr altLang="en-US" lang="zh-CN" smtClean="0"/>
              <a:t>‹#›</a:t>
            </a:fld>
            <a:endParaRPr altLang="en-US" lang="zh-CN"/>
          </a:p>
        </p:txBody>
      </p:sp>
      <p:sp>
        <p:nvSpPr>
          <p:cNvPr id="1048664" name="标题 7"/>
          <p:cNvSpPr>
            <a:spLocks noGrp="1"/>
          </p:cNvSpPr>
          <p:nvPr>
            <p:ph type="title"/>
          </p:nvPr>
        </p:nvSpPr>
        <p:spPr/>
        <p:txBody>
          <a:bodyPr rtlCol="0"/>
          <a:p>
            <a:r>
              <a:rPr altLang="en-US" kumimoji="0" lang="zh-CN" smtClean="0"/>
              <a:t>单击此处编辑母版标题样式</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type="twoTxTwoObj">
  <p:cSld name="比较">
    <p:bg>
      <p:bgRef idx="1003">
        <a:schemeClr val="bg1"/>
      </p:bgRef>
    </p:bg>
    <p:spTree>
      <p:nvGrpSpPr>
        <p:cNvPr id="65" name=""/>
        <p:cNvGrpSpPr/>
        <p:nvPr/>
      </p:nvGrpSpPr>
      <p:grpSpPr>
        <a:xfrm>
          <a:off x="0" y="0"/>
          <a:ext cx="0" cy="0"/>
          <a:chOff x="0" y="0"/>
          <a:chExt cx="0" cy="0"/>
        </a:xfrm>
      </p:grpSpPr>
      <p:sp>
        <p:nvSpPr>
          <p:cNvPr id="1048665" name="标题 1"/>
          <p:cNvSpPr>
            <a:spLocks noGrp="1"/>
          </p:cNvSpPr>
          <p:nvPr>
            <p:ph type="title"/>
          </p:nvPr>
        </p:nvSpPr>
        <p:spPr>
          <a:xfrm>
            <a:off x="457200" y="273050"/>
            <a:ext cx="8229600" cy="1143000"/>
          </a:xfrm>
        </p:spPr>
        <p:txBody>
          <a:bodyPr anchor="ctr"/>
          <a:p>
            <a:r>
              <a:rPr altLang="en-US" kumimoji="0" lang="zh-CN" smtClean="0"/>
              <a:t>单击此处编辑母版标题样式</a:t>
            </a:r>
            <a:endParaRPr kumimoji="0" lang="en-US"/>
          </a:p>
        </p:txBody>
      </p:sp>
      <p:sp>
        <p:nvSpPr>
          <p:cNvPr id="1048666" name="文本占位符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altLang="en-US" kumimoji="0" lang="zh-CN" smtClean="0"/>
              <a:t>单击此处编辑母版文本样式</a:t>
            </a:r>
          </a:p>
        </p:txBody>
      </p:sp>
      <p:sp>
        <p:nvSpPr>
          <p:cNvPr id="1048667" name="文本占位符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altLang="en-US" kumimoji="0" lang="zh-CN" smtClean="0"/>
              <a:t>单击此处编辑母版文本样式</a:t>
            </a:r>
          </a:p>
        </p:txBody>
      </p:sp>
      <p:sp>
        <p:nvSpPr>
          <p:cNvPr id="1048668" name="内容占位符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eaLnBrk="1" hangingPunct="1" latinLnBrk="0" lvl="0"/>
            <a:r>
              <a:rPr altLang="en-US" lang="zh-CN" smtClean="0"/>
              <a:t>单击此处编辑母版文本样式</a:t>
            </a:r>
          </a:p>
          <a:p>
            <a:pPr eaLnBrk="1" hangingPunct="1" latinLnBrk="0" lvl="1"/>
            <a:r>
              <a:rPr altLang="en-US" lang="zh-CN" smtClean="0"/>
              <a:t>第二级</a:t>
            </a:r>
          </a:p>
          <a:p>
            <a:pPr eaLnBrk="1" hangingPunct="1" latinLnBrk="0" lvl="2"/>
            <a:r>
              <a:rPr altLang="en-US" lang="zh-CN" smtClean="0"/>
              <a:t>第三级</a:t>
            </a:r>
          </a:p>
          <a:p>
            <a:pPr eaLnBrk="1" hangingPunct="1" latinLnBrk="0" lvl="3"/>
            <a:r>
              <a:rPr altLang="en-US" lang="zh-CN" smtClean="0"/>
              <a:t>第四级</a:t>
            </a:r>
          </a:p>
          <a:p>
            <a:pPr eaLnBrk="1" hangingPunct="1" latinLnBrk="0" lvl="4"/>
            <a:r>
              <a:rPr altLang="en-US" lang="zh-CN" smtClean="0"/>
              <a:t>第五级</a:t>
            </a:r>
            <a:endParaRPr kumimoji="0" lang="en-US"/>
          </a:p>
        </p:txBody>
      </p:sp>
      <p:sp>
        <p:nvSpPr>
          <p:cNvPr id="1048669" name="内容占位符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eaLnBrk="1" hangingPunct="1" latinLnBrk="0" lvl="0"/>
            <a:r>
              <a:rPr altLang="en-US" lang="zh-CN" smtClean="0"/>
              <a:t>单击此处编辑母版文本样式</a:t>
            </a:r>
          </a:p>
          <a:p>
            <a:pPr eaLnBrk="1" hangingPunct="1" latinLnBrk="0" lvl="1"/>
            <a:r>
              <a:rPr altLang="en-US" lang="zh-CN" smtClean="0"/>
              <a:t>第二级</a:t>
            </a:r>
          </a:p>
          <a:p>
            <a:pPr eaLnBrk="1" hangingPunct="1" latinLnBrk="0" lvl="2"/>
            <a:r>
              <a:rPr altLang="en-US" lang="zh-CN" smtClean="0"/>
              <a:t>第三级</a:t>
            </a:r>
          </a:p>
          <a:p>
            <a:pPr eaLnBrk="1" hangingPunct="1" latinLnBrk="0" lvl="3"/>
            <a:r>
              <a:rPr altLang="en-US" lang="zh-CN" smtClean="0"/>
              <a:t>第四级</a:t>
            </a:r>
          </a:p>
          <a:p>
            <a:pPr eaLnBrk="1" hangingPunct="1" latinLnBrk="0" lvl="4"/>
            <a:r>
              <a:rPr altLang="en-US" lang="zh-CN" smtClean="0"/>
              <a:t>第五级</a:t>
            </a:r>
            <a:endParaRPr kumimoji="0" lang="en-US"/>
          </a:p>
        </p:txBody>
      </p:sp>
      <p:sp>
        <p:nvSpPr>
          <p:cNvPr id="1048670" name="日期占位符 6"/>
          <p:cNvSpPr>
            <a:spLocks noGrp="1"/>
          </p:cNvSpPr>
          <p:nvPr>
            <p:ph type="dt" sz="half" idx="10"/>
          </p:nvPr>
        </p:nvSpPr>
        <p:spPr/>
        <p:txBody>
          <a:bodyPr/>
          <a:p>
            <a:fld id="{530820CF-B880-4189-942D-D702A7CBA730}" type="datetimeFigureOut">
              <a:rPr altLang="en-US" lang="zh-CN" smtClean="0"/>
              <a:t>2021/6/28</a:t>
            </a:fld>
            <a:endParaRPr altLang="en-US" lang="zh-CN"/>
          </a:p>
        </p:txBody>
      </p:sp>
      <p:sp>
        <p:nvSpPr>
          <p:cNvPr id="1048671" name="页脚占位符 7"/>
          <p:cNvSpPr>
            <a:spLocks noGrp="1"/>
          </p:cNvSpPr>
          <p:nvPr>
            <p:ph type="ftr" sz="quarter" idx="11"/>
          </p:nvPr>
        </p:nvSpPr>
        <p:spPr/>
        <p:txBody>
          <a:bodyPr/>
          <a:p>
            <a:endParaRPr altLang="en-US" lang="zh-CN"/>
          </a:p>
        </p:txBody>
      </p:sp>
      <p:sp>
        <p:nvSpPr>
          <p:cNvPr id="1048672" name="灯片编号占位符 8"/>
          <p:cNvSpPr>
            <a:spLocks noGrp="1"/>
          </p:cNvSpPr>
          <p:nvPr>
            <p:ph type="sldNum" sz="quarter" idx="12"/>
          </p:nvPr>
        </p:nvSpPr>
        <p:spPr/>
        <p:txBody>
          <a:bodyPr/>
          <a:p>
            <a:fld id="{0C913308-F349-4B6D-A68A-DD1791B4A57B}" type="slidenum">
              <a:rPr altLang="en-US" lang="zh-CN" smtClean="0"/>
              <a:t>‹#›</a:t>
            </a:fld>
            <a:endParaRPr altLang="en-US" lang="zh-CN"/>
          </a:p>
        </p:txBody>
      </p:sp>
    </p:spTree>
  </p:cSld>
  <p:clrMapOvr>
    <a:overrideClrMapping accent1="accent1" accent2="accent2" accent3="accent3" accent4="accent4" accent5="accent5" accent6="accent6" bg1="lt1" bg2="lt2" tx1="dk1" tx2="dk2"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仅标题">
    <p:bg>
      <p:bgRef idx="1002">
        <a:schemeClr val="bg1"/>
      </p:bgRef>
    </p:bg>
    <p:spTree>
      <p:nvGrpSpPr>
        <p:cNvPr id="59" name=""/>
        <p:cNvGrpSpPr/>
        <p:nvPr/>
      </p:nvGrpSpPr>
      <p:grpSpPr>
        <a:xfrm>
          <a:off x="0" y="0"/>
          <a:ext cx="0" cy="0"/>
          <a:chOff x="0" y="0"/>
          <a:chExt cx="0" cy="0"/>
        </a:xfrm>
      </p:grpSpPr>
      <p:sp>
        <p:nvSpPr>
          <p:cNvPr id="1048627" name="日期占位符 2"/>
          <p:cNvSpPr>
            <a:spLocks noGrp="1"/>
          </p:cNvSpPr>
          <p:nvPr>
            <p:ph type="dt" sz="half" idx="10"/>
          </p:nvPr>
        </p:nvSpPr>
        <p:spPr/>
        <p:txBody>
          <a:bodyPr/>
          <a:p>
            <a:fld id="{530820CF-B880-4189-942D-D702A7CBA730}" type="datetimeFigureOut">
              <a:rPr altLang="en-US" lang="zh-CN" smtClean="0"/>
              <a:t>2021/6/28</a:t>
            </a:fld>
            <a:endParaRPr altLang="en-US" lang="zh-CN"/>
          </a:p>
        </p:txBody>
      </p:sp>
      <p:sp>
        <p:nvSpPr>
          <p:cNvPr id="1048628" name="页脚占位符 3"/>
          <p:cNvSpPr>
            <a:spLocks noGrp="1"/>
          </p:cNvSpPr>
          <p:nvPr>
            <p:ph type="ftr" sz="quarter" idx="11"/>
          </p:nvPr>
        </p:nvSpPr>
        <p:spPr/>
        <p:txBody>
          <a:bodyPr/>
          <a:p>
            <a:endParaRPr altLang="en-US" lang="zh-CN"/>
          </a:p>
        </p:txBody>
      </p:sp>
      <p:sp>
        <p:nvSpPr>
          <p:cNvPr id="1048629" name="灯片编号占位符 4"/>
          <p:cNvSpPr>
            <a:spLocks noGrp="1"/>
          </p:cNvSpPr>
          <p:nvPr>
            <p:ph type="sldNum" sz="quarter" idx="12"/>
          </p:nvPr>
        </p:nvSpPr>
        <p:spPr/>
        <p:txBody>
          <a:bodyPr/>
          <a:p>
            <a:fld id="{0C913308-F349-4B6D-A68A-DD1791B4A57B}" type="slidenum">
              <a:rPr altLang="en-US" lang="zh-CN" smtClean="0"/>
              <a:t>‹#›</a:t>
            </a:fld>
            <a:endParaRPr altLang="en-US" lang="zh-CN"/>
          </a:p>
        </p:txBody>
      </p:sp>
      <p:sp>
        <p:nvSpPr>
          <p:cNvPr id="1048630" name="标题 5"/>
          <p:cNvSpPr>
            <a:spLocks noGrp="1"/>
          </p:cNvSpPr>
          <p:nvPr>
            <p:ph type="title"/>
          </p:nvPr>
        </p:nvSpPr>
        <p:spPr/>
        <p:txBody>
          <a:bodyPr rtlCol="0"/>
          <a:p>
            <a:r>
              <a:rPr altLang="en-US" kumimoji="0" lang="zh-CN" smtClean="0"/>
              <a:t>单击此处编辑母版标题样式</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空白">
    <p:spTree>
      <p:nvGrpSpPr>
        <p:cNvPr id="66" name=""/>
        <p:cNvGrpSpPr/>
        <p:nvPr/>
      </p:nvGrpSpPr>
      <p:grpSpPr>
        <a:xfrm>
          <a:off x="0" y="0"/>
          <a:ext cx="0" cy="0"/>
          <a:chOff x="0" y="0"/>
          <a:chExt cx="0" cy="0"/>
        </a:xfrm>
      </p:grpSpPr>
      <p:sp>
        <p:nvSpPr>
          <p:cNvPr id="1048673" name="日期占位符 1"/>
          <p:cNvSpPr>
            <a:spLocks noGrp="1"/>
          </p:cNvSpPr>
          <p:nvPr>
            <p:ph type="dt" sz="half" idx="10"/>
          </p:nvPr>
        </p:nvSpPr>
        <p:spPr/>
        <p:txBody>
          <a:bodyPr/>
          <a:p>
            <a:fld id="{530820CF-B880-4189-942D-D702A7CBA730}" type="datetimeFigureOut">
              <a:rPr altLang="en-US" lang="zh-CN" smtClean="0"/>
              <a:t>2021/6/28</a:t>
            </a:fld>
            <a:endParaRPr altLang="en-US" lang="zh-CN"/>
          </a:p>
        </p:txBody>
      </p:sp>
      <p:sp>
        <p:nvSpPr>
          <p:cNvPr id="1048674" name="页脚占位符 2"/>
          <p:cNvSpPr>
            <a:spLocks noGrp="1"/>
          </p:cNvSpPr>
          <p:nvPr>
            <p:ph type="ftr" sz="quarter" idx="11"/>
          </p:nvPr>
        </p:nvSpPr>
        <p:spPr/>
        <p:txBody>
          <a:bodyPr/>
          <a:p>
            <a:endParaRPr altLang="en-US" lang="zh-CN"/>
          </a:p>
        </p:txBody>
      </p:sp>
      <p:sp>
        <p:nvSpPr>
          <p:cNvPr id="1048675" name="灯片编号占位符 3"/>
          <p:cNvSpPr>
            <a:spLocks noGrp="1"/>
          </p:cNvSpPr>
          <p:nvPr>
            <p:ph type="sldNum" sz="quarter" idx="12"/>
          </p:nvPr>
        </p:nvSpPr>
        <p:spPr/>
        <p:txBody>
          <a:bodyPr/>
          <a:p>
            <a:fld id="{0C913308-F349-4B6D-A68A-DD1791B4A57B}" type="slidenum">
              <a:rPr altLang="en-US" lang="zh-CN" smtClean="0"/>
              <a:t>‹#›</a:t>
            </a:fld>
            <a:endParaRPr altLang="en-US"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内容与标题">
    <p:bg>
      <p:bgRef idx="1003">
        <a:schemeClr val="bg1"/>
      </p:bgRef>
    </p:bg>
    <p:spTree>
      <p:nvGrpSpPr>
        <p:cNvPr id="67" name=""/>
        <p:cNvGrpSpPr/>
        <p:nvPr/>
      </p:nvGrpSpPr>
      <p:grpSpPr>
        <a:xfrm>
          <a:off x="0" y="0"/>
          <a:ext cx="0" cy="0"/>
          <a:chOff x="0" y="0"/>
          <a:chExt cx="0" cy="0"/>
        </a:xfrm>
      </p:grpSpPr>
      <p:sp>
        <p:nvSpPr>
          <p:cNvPr id="1048676" name="标题 1"/>
          <p:cNvSpPr>
            <a:spLocks noGrp="1"/>
          </p:cNvSpPr>
          <p:nvPr>
            <p:ph type="title"/>
          </p:nvPr>
        </p:nvSpPr>
        <p:spPr>
          <a:xfrm>
            <a:off x="914400" y="4876800"/>
            <a:ext cx="7481776" cy="457200"/>
          </a:xfrm>
        </p:spPr>
        <p:txBody>
          <a:bodyPr anchor="t" vert="horz">
            <a:noAutofit/>
            <a:sp3d prstMaterial="softEdge">
              <a:bevelT w="0" h="0"/>
            </a:sp3d>
          </a:bodyPr>
          <a:lstStyle>
            <a:lvl1pPr algn="r">
              <a:buNone/>
              <a:defRPr b="0" sz="2500">
                <a:solidFill>
                  <a:schemeClr val="accent1"/>
                </a:solidFill>
                <a:effectLst/>
              </a:defRPr>
            </a:lvl1pPr>
          </a:lstStyle>
          <a:p>
            <a:r>
              <a:rPr altLang="en-US" kumimoji="0" lang="zh-CN" smtClean="0"/>
              <a:t>单击此处编辑母版标题样式</a:t>
            </a:r>
            <a:endParaRPr kumimoji="0" lang="en-US"/>
          </a:p>
        </p:txBody>
      </p:sp>
      <p:sp>
        <p:nvSpPr>
          <p:cNvPr id="1048677" name="文本占位符 2"/>
          <p:cNvSpPr>
            <a:spLocks noGrp="1"/>
          </p:cNvSpPr>
          <p:nvPr>
            <p:ph type="body" idx="2"/>
          </p:nvPr>
        </p:nvSpPr>
        <p:spPr>
          <a:xfrm>
            <a:off x="4419600" y="5355102"/>
            <a:ext cx="3974592" cy="914400"/>
          </a:xfrm>
        </p:spPr>
        <p:txBody>
          <a:bodyPr/>
          <a:lstStyle>
            <a:lvl1pPr algn="r" indent="0" marL="0">
              <a:buNone/>
              <a:defRPr sz="1600"/>
            </a:lvl1pPr>
            <a:lvl2pPr>
              <a:buNone/>
              <a:defRPr sz="1200"/>
            </a:lvl2pPr>
            <a:lvl3pPr>
              <a:buNone/>
              <a:defRPr sz="1000"/>
            </a:lvl3pPr>
            <a:lvl4pPr>
              <a:buNone/>
              <a:defRPr sz="900"/>
            </a:lvl4pPr>
            <a:lvl5pPr>
              <a:buNone/>
              <a:defRPr sz="900"/>
            </a:lvl5pPr>
          </a:lstStyle>
          <a:p>
            <a:pPr eaLnBrk="1" hangingPunct="1" latinLnBrk="0" lvl="0"/>
            <a:r>
              <a:rPr altLang="en-US" kumimoji="0" lang="zh-CN" smtClean="0"/>
              <a:t>单击此处编辑母版文本样式</a:t>
            </a:r>
          </a:p>
        </p:txBody>
      </p:sp>
      <p:sp>
        <p:nvSpPr>
          <p:cNvPr id="1048678" name="内容占位符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eaLnBrk="1" hangingPunct="1" latinLnBrk="0" lvl="0"/>
            <a:r>
              <a:rPr altLang="en-US" lang="zh-CN" smtClean="0"/>
              <a:t>单击此处编辑母版文本样式</a:t>
            </a:r>
          </a:p>
          <a:p>
            <a:pPr eaLnBrk="1" hangingPunct="1" latinLnBrk="0" lvl="1"/>
            <a:r>
              <a:rPr altLang="en-US" lang="zh-CN" smtClean="0"/>
              <a:t>第二级</a:t>
            </a:r>
          </a:p>
          <a:p>
            <a:pPr eaLnBrk="1" hangingPunct="1" latinLnBrk="0" lvl="2"/>
            <a:r>
              <a:rPr altLang="en-US" lang="zh-CN" smtClean="0"/>
              <a:t>第三级</a:t>
            </a:r>
          </a:p>
          <a:p>
            <a:pPr eaLnBrk="1" hangingPunct="1" latinLnBrk="0" lvl="3"/>
            <a:r>
              <a:rPr altLang="en-US" lang="zh-CN" smtClean="0"/>
              <a:t>第四级</a:t>
            </a:r>
          </a:p>
          <a:p>
            <a:pPr eaLnBrk="1" hangingPunct="1" latinLnBrk="0" lvl="4"/>
            <a:r>
              <a:rPr altLang="en-US" lang="zh-CN" smtClean="0"/>
              <a:t>第五级</a:t>
            </a:r>
            <a:endParaRPr kumimoji="0" lang="en-US"/>
          </a:p>
        </p:txBody>
      </p:sp>
      <p:sp>
        <p:nvSpPr>
          <p:cNvPr id="1048679" name="日期占位符 4"/>
          <p:cNvSpPr>
            <a:spLocks noGrp="1"/>
          </p:cNvSpPr>
          <p:nvPr>
            <p:ph type="dt" sz="half" idx="10"/>
          </p:nvPr>
        </p:nvSpPr>
        <p:spPr>
          <a:xfrm>
            <a:off x="6727032" y="6407944"/>
            <a:ext cx="1920240" cy="365760"/>
          </a:xfrm>
        </p:spPr>
        <p:txBody>
          <a:bodyPr/>
          <a:p>
            <a:fld id="{530820CF-B880-4189-942D-D702A7CBA730}" type="datetimeFigureOut">
              <a:rPr altLang="en-US" lang="zh-CN" smtClean="0"/>
              <a:t>2021/6/28</a:t>
            </a:fld>
            <a:endParaRPr altLang="en-US" lang="zh-CN"/>
          </a:p>
        </p:txBody>
      </p:sp>
      <p:sp>
        <p:nvSpPr>
          <p:cNvPr id="1048680" name="页脚占位符 5"/>
          <p:cNvSpPr>
            <a:spLocks noGrp="1"/>
          </p:cNvSpPr>
          <p:nvPr>
            <p:ph type="ftr" sz="quarter" idx="11"/>
          </p:nvPr>
        </p:nvSpPr>
        <p:spPr/>
        <p:txBody>
          <a:bodyPr/>
          <a:p>
            <a:endParaRPr altLang="en-US" lang="zh-CN"/>
          </a:p>
        </p:txBody>
      </p:sp>
      <p:sp>
        <p:nvSpPr>
          <p:cNvPr id="1048681" name="灯片编号占位符 6"/>
          <p:cNvSpPr>
            <a:spLocks noGrp="1"/>
          </p:cNvSpPr>
          <p:nvPr>
            <p:ph type="sldNum" sz="quarter" idx="12"/>
          </p:nvPr>
        </p:nvSpPr>
        <p:spPr/>
        <p:txBody>
          <a:bodyPr/>
          <a:p>
            <a:fld id="{0C913308-F349-4B6D-A68A-DD1791B4A57B}" type="slidenum">
              <a:rPr altLang="en-US" lang="zh-CN" smtClean="0"/>
              <a:t>‹#›</a:t>
            </a:fld>
            <a:endParaRPr altLang="en-US" lang="zh-CN"/>
          </a:p>
        </p:txBody>
      </p:sp>
    </p:spTree>
  </p:cSld>
  <p:clrMapOvr>
    <a:overrideClrMapping accent1="accent1" accent2="accent2" accent3="accent3" accent4="accent4" accent5="accent5" accent6="accent6" bg1="lt1" bg2="lt2" tx1="dk1" tx2="dk2"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图片与标题">
    <p:bg>
      <p:bgRef idx="1002">
        <a:schemeClr val="bg1"/>
      </p:bgRef>
    </p:bg>
    <p:spTree>
      <p:nvGrpSpPr>
        <p:cNvPr id="61" name=""/>
        <p:cNvGrpSpPr/>
        <p:nvPr/>
      </p:nvGrpSpPr>
      <p:grpSpPr>
        <a:xfrm>
          <a:off x="0" y="0"/>
          <a:ext cx="0" cy="0"/>
          <a:chOff x="0" y="0"/>
          <a:chExt cx="0" cy="0"/>
        </a:xfrm>
      </p:grpSpPr>
      <p:sp>
        <p:nvSpPr>
          <p:cNvPr id="1048636" name="文本占位符 3"/>
          <p:cNvSpPr>
            <a:spLocks noGrp="1"/>
          </p:cNvSpPr>
          <p:nvPr>
            <p:ph type="body" sz="half" idx="2"/>
          </p:nvPr>
        </p:nvSpPr>
        <p:spPr>
          <a:xfrm>
            <a:off x="1141232" y="5443402"/>
            <a:ext cx="7162800" cy="648232"/>
          </a:xfrm>
          <a:noFill/>
        </p:spPr>
        <p:txBody>
          <a:bodyPr anchor="t" lIns="91440" rIns="91440" tIns="0"/>
          <a:lstStyle>
            <a:lvl1pPr algn="r" indent="0" marL="0" marR="18288">
              <a:buNone/>
              <a:defRPr sz="1400"/>
            </a:lvl1pPr>
            <a:lvl2pPr>
              <a:defRPr sz="1200"/>
            </a:lvl2pPr>
            <a:lvl3pPr>
              <a:defRPr sz="1000"/>
            </a:lvl3pPr>
            <a:lvl4pPr>
              <a:defRPr sz="900"/>
            </a:lvl4pPr>
            <a:lvl5pPr>
              <a:defRPr sz="900"/>
            </a:lvl5pPr>
          </a:lstStyle>
          <a:p>
            <a:pPr eaLnBrk="1" hangingPunct="1" latinLnBrk="0" lvl="0"/>
            <a:r>
              <a:rPr altLang="en-US" kumimoji="0" lang="zh-CN" smtClean="0"/>
              <a:t>单击此处编辑母版文本样式</a:t>
            </a:r>
          </a:p>
        </p:txBody>
      </p:sp>
      <p:sp>
        <p:nvSpPr>
          <p:cNvPr id="1048637" name="图片占位符 2"/>
          <p:cNvSpPr>
            <a:spLocks noGrp="1"/>
          </p:cNvSpPr>
          <p:nvPr>
            <p:ph type="pic" idx="1"/>
          </p:nvPr>
        </p:nvSpPr>
        <p:spPr>
          <a:xfrm>
            <a:off x="228600" y="189968"/>
            <a:ext cx="8686800" cy="4389120"/>
          </a:xfrm>
          <a:prstGeom prst="rect"/>
          <a:solidFill>
            <a:schemeClr val="bg2"/>
          </a:solidFill>
          <a:ln>
            <a:solidFill>
              <a:schemeClr val="bg1"/>
            </a:solidFill>
          </a:ln>
          <a:effectLst>
            <a:innerShdw blurRad="95250">
              <a:srgbClr val="000000"/>
            </a:innerShdw>
          </a:effectLst>
        </p:spPr>
        <p:txBody>
          <a:bodyPr/>
          <a:lstStyle>
            <a:lvl1pPr indent="0" marL="0">
              <a:buNone/>
              <a:defRPr sz="3200"/>
            </a:lvl1pPr>
          </a:lstStyle>
          <a:p>
            <a:r>
              <a:rPr altLang="en-US" kumimoji="0" lang="zh-CN" smtClean="0"/>
              <a:t>单击图标添加图片</a:t>
            </a:r>
            <a:endParaRPr dirty="0" kumimoji="0" lang="en-US"/>
          </a:p>
        </p:txBody>
      </p:sp>
      <p:sp>
        <p:nvSpPr>
          <p:cNvPr id="1048638" name="日期占位符 4"/>
          <p:cNvSpPr>
            <a:spLocks noGrp="1"/>
          </p:cNvSpPr>
          <p:nvPr>
            <p:ph type="dt" sz="half" idx="10"/>
          </p:nvPr>
        </p:nvSpPr>
        <p:spPr/>
        <p:txBody>
          <a:bodyPr/>
          <a:lstStyle>
            <a:lvl1pPr>
              <a:defRPr>
                <a:solidFill>
                  <a:schemeClr val="tx1"/>
                </a:solidFill>
              </a:defRPr>
            </a:lvl1pPr>
          </a:lstStyle>
          <a:p>
            <a:fld id="{530820CF-B880-4189-942D-D702A7CBA730}" type="datetimeFigureOut">
              <a:rPr altLang="en-US" lang="zh-CN" smtClean="0"/>
              <a:t>2021/6/28</a:t>
            </a:fld>
            <a:endParaRPr altLang="en-US" lang="zh-CN"/>
          </a:p>
        </p:txBody>
      </p:sp>
      <p:sp>
        <p:nvSpPr>
          <p:cNvPr id="1048639" name="页脚占位符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altLang="en-US" lang="zh-CN"/>
          </a:p>
        </p:txBody>
      </p:sp>
      <p:sp>
        <p:nvSpPr>
          <p:cNvPr id="1048640" name="灯片编号占位符 6"/>
          <p:cNvSpPr>
            <a:spLocks noGrp="1"/>
          </p:cNvSpPr>
          <p:nvPr>
            <p:ph type="sldNum" sz="quarter" idx="12"/>
          </p:nvPr>
        </p:nvSpPr>
        <p:spPr/>
        <p:txBody>
          <a:bodyPr/>
          <a:lstStyle>
            <a:lvl1pPr>
              <a:defRPr>
                <a:solidFill>
                  <a:schemeClr val="tx1"/>
                </a:solidFill>
              </a:defRPr>
            </a:lvl1pPr>
          </a:lstStyle>
          <a:p>
            <a:fld id="{0C913308-F349-4B6D-A68A-DD1791B4A57B}" type="slidenum">
              <a:rPr altLang="en-US" lang="zh-CN" smtClean="0"/>
              <a:t>‹#›</a:t>
            </a:fld>
            <a:endParaRPr altLang="en-US" lang="zh-CN"/>
          </a:p>
        </p:txBody>
      </p:sp>
      <p:sp>
        <p:nvSpPr>
          <p:cNvPr id="1048641" name="标题 1"/>
          <p:cNvSpPr>
            <a:spLocks noGrp="1"/>
          </p:cNvSpPr>
          <p:nvPr>
            <p:ph type="title"/>
          </p:nvPr>
        </p:nvSpPr>
        <p:spPr>
          <a:xfrm>
            <a:off x="228600" y="4865122"/>
            <a:ext cx="8075432" cy="562672"/>
          </a:xfrm>
          <a:noFill/>
        </p:spPr>
        <p:txBody>
          <a:bodyPr anchor="t">
            <a:sp3d prstMaterial="softEdge"/>
          </a:bodyPr>
          <a:lstStyle>
            <a:lvl1pPr algn="r" marR="0">
              <a:buNone/>
              <a:defRPr b="0" sz="3000">
                <a:solidFill>
                  <a:schemeClr val="accent1"/>
                </a:solidFill>
                <a:effectLst>
                  <a:outerShdw algn="t" blurRad="50800" dir="5400000" dist="25000" rotWithShape="0">
                    <a:prstClr val="black">
                      <a:alpha val="45000"/>
                    </a:prstClr>
                  </a:outerShdw>
                </a:effectLst>
              </a:defRPr>
            </a:lvl1pPr>
          </a:lstStyle>
          <a:p>
            <a:r>
              <a:rPr altLang="en-US" kumimoji="0" lang="zh-CN" smtClean="0"/>
              <a:t>单击此处编辑母版标题样式</a:t>
            </a:r>
            <a:endParaRPr kumimoji="0" lang="en-US"/>
          </a:p>
        </p:txBody>
      </p:sp>
      <p:sp>
        <p:nvSpPr>
          <p:cNvPr id="1048642" name="任意多边形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43" name="任意多边形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44" name="直角三角形 9"/>
          <p:cNvSpPr/>
          <p:nvPr/>
        </p:nvSpPr>
        <p:spPr bwMode="auto">
          <a:xfrm>
            <a:off x="-6042" y="5791253"/>
            <a:ext cx="3402314" cy="1080868"/>
          </a:xfrm>
          <a:prstGeom prst="rtTriangle"/>
          <a:blipFill>
            <a:blip xmlns:r="http://schemas.openxmlformats.org/officeDocument/2006/relationships" r:embed="rId1">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30" name="直接连接符 10"/>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645" name="燕尾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8646" name="燕尾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1.jpeg"/><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2" name=""/>
        <p:cNvGrpSpPr/>
        <p:nvPr/>
      </p:nvGrpSpPr>
      <p:grpSpPr>
        <a:xfrm>
          <a:off x="0" y="0"/>
          <a:ext cx="0" cy="0"/>
          <a:chOff x="0" y="0"/>
          <a:chExt cx="0" cy="0"/>
        </a:xfrm>
      </p:grpSpPr>
      <p:sp>
        <p:nvSpPr>
          <p:cNvPr id="1048576" name="任意多边形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7" name="任意多边形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8" name="直角三角形 13"/>
          <p:cNvSpPr/>
          <p:nvPr/>
        </p:nvSpPr>
        <p:spPr bwMode="auto">
          <a:xfrm>
            <a:off x="-6042" y="5791253"/>
            <a:ext cx="3402314" cy="1080868"/>
          </a:xfrm>
          <a:prstGeom prst="rtTriangle"/>
          <a:blipFill>
            <a:blip xmlns:r="http://schemas.openxmlformats.org/officeDocument/2006/relationships" r:embed="rId12">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8" name="直接连接符 14"/>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579" name="标题占位符 8"/>
          <p:cNvSpPr>
            <a:spLocks noGrp="1"/>
          </p:cNvSpPr>
          <p:nvPr>
            <p:ph type="title"/>
          </p:nvPr>
        </p:nvSpPr>
        <p:spPr>
          <a:xfrm>
            <a:off x="457200" y="274638"/>
            <a:ext cx="8229600" cy="1143000"/>
          </a:xfrm>
          <a:prstGeom prst="rect"/>
        </p:spPr>
        <p:txBody>
          <a:bodyPr anchor="ctr" vert="horz">
            <a:normAutofit/>
            <a:scene3d>
              <a:camera prst="orthographicFront"/>
              <a:lightRig dir="t" rig="soft"/>
            </a:scene3d>
            <a:sp3d prstMaterial="softEdge">
              <a:bevelT w="25400" h="25400"/>
            </a:sp3d>
          </a:bodyPr>
          <a:p>
            <a:r>
              <a:rPr altLang="en-US" kumimoji="0" lang="zh-CN" smtClean="0"/>
              <a:t>单击此处编辑母版标题样式</a:t>
            </a:r>
            <a:endParaRPr kumimoji="0" lang="en-US"/>
          </a:p>
        </p:txBody>
      </p:sp>
      <p:sp>
        <p:nvSpPr>
          <p:cNvPr id="1048580" name="文本占位符 29"/>
          <p:cNvSpPr>
            <a:spLocks noGrp="1"/>
          </p:cNvSpPr>
          <p:nvPr>
            <p:ph type="body" idx="1"/>
          </p:nvPr>
        </p:nvSpPr>
        <p:spPr>
          <a:xfrm>
            <a:off x="457200" y="1481328"/>
            <a:ext cx="8229600" cy="4525963"/>
          </a:xfrm>
          <a:prstGeom prst="rect"/>
        </p:spPr>
        <p:txBody>
          <a:bodyPr vert="horz">
            <a:normAutofit/>
          </a:bodyPr>
          <a:p>
            <a:pPr eaLnBrk="1" hangingPunct="1" latinLnBrk="0" lvl="0"/>
            <a:r>
              <a:rPr altLang="en-US" kumimoji="0" lang="zh-CN" smtClean="0"/>
              <a:t>单击此处编辑母版文本样式</a:t>
            </a:r>
          </a:p>
          <a:p>
            <a:pPr eaLnBrk="1" hangingPunct="1" latinLnBrk="0" lvl="1"/>
            <a:r>
              <a:rPr altLang="en-US" kumimoji="0" lang="zh-CN" smtClean="0"/>
              <a:t>第二级</a:t>
            </a:r>
          </a:p>
          <a:p>
            <a:pPr eaLnBrk="1" hangingPunct="1" latinLnBrk="0" lvl="2"/>
            <a:r>
              <a:rPr altLang="en-US" kumimoji="0" lang="zh-CN" smtClean="0"/>
              <a:t>第三级</a:t>
            </a:r>
          </a:p>
          <a:p>
            <a:pPr eaLnBrk="1" hangingPunct="1" latinLnBrk="0" lvl="3"/>
            <a:r>
              <a:rPr altLang="en-US" kumimoji="0" lang="zh-CN" smtClean="0"/>
              <a:t>第四级</a:t>
            </a:r>
          </a:p>
          <a:p>
            <a:pPr eaLnBrk="1" hangingPunct="1" latinLnBrk="0" lvl="4"/>
            <a:r>
              <a:rPr altLang="en-US" kumimoji="0" lang="zh-CN" smtClean="0"/>
              <a:t>第五级</a:t>
            </a:r>
            <a:endParaRPr kumimoji="0" lang="en-US"/>
          </a:p>
        </p:txBody>
      </p:sp>
      <p:sp>
        <p:nvSpPr>
          <p:cNvPr id="1048581" name="日期占位符 9"/>
          <p:cNvSpPr>
            <a:spLocks noGrp="1"/>
          </p:cNvSpPr>
          <p:nvPr>
            <p:ph type="dt" sz="half" idx="2"/>
          </p:nvPr>
        </p:nvSpPr>
        <p:spPr>
          <a:xfrm>
            <a:off x="6727032" y="6407944"/>
            <a:ext cx="1920240" cy="365760"/>
          </a:xfrm>
          <a:prstGeom prst="rect"/>
        </p:spPr>
        <p:txBody>
          <a:bodyPr anchor="b" vert="horz"/>
          <a:lstStyle>
            <a:lvl1pPr algn="l" eaLnBrk="1" hangingPunct="1" latinLnBrk="0">
              <a:defRPr sz="1000" kumimoji="0">
                <a:solidFill>
                  <a:schemeClr val="tx1"/>
                </a:solidFill>
              </a:defRPr>
            </a:lvl1pPr>
          </a:lstStyle>
          <a:p>
            <a:fld id="{530820CF-B880-4189-942D-D702A7CBA730}" type="datetimeFigureOut">
              <a:rPr altLang="en-US" lang="zh-CN" smtClean="0"/>
              <a:t>2021/6/28</a:t>
            </a:fld>
            <a:endParaRPr altLang="en-US" lang="zh-CN"/>
          </a:p>
        </p:txBody>
      </p:sp>
      <p:sp>
        <p:nvSpPr>
          <p:cNvPr id="1048582" name="页脚占位符 21"/>
          <p:cNvSpPr>
            <a:spLocks noGrp="1"/>
          </p:cNvSpPr>
          <p:nvPr>
            <p:ph type="ftr" sz="quarter" idx="3"/>
          </p:nvPr>
        </p:nvSpPr>
        <p:spPr>
          <a:xfrm>
            <a:off x="4380072" y="6407944"/>
            <a:ext cx="2350681" cy="365125"/>
          </a:xfrm>
          <a:prstGeom prst="rect"/>
        </p:spPr>
        <p:txBody>
          <a:bodyPr anchor="b" vert="horz"/>
          <a:lstStyle>
            <a:lvl1pPr algn="r" eaLnBrk="1" hangingPunct="1" latinLnBrk="0">
              <a:defRPr sz="1000" kumimoji="0">
                <a:solidFill>
                  <a:schemeClr val="tx1"/>
                </a:solidFill>
              </a:defRPr>
            </a:lvl1pPr>
          </a:lstStyle>
          <a:p>
            <a:endParaRPr altLang="en-US" lang="zh-CN"/>
          </a:p>
        </p:txBody>
      </p:sp>
      <p:sp>
        <p:nvSpPr>
          <p:cNvPr id="1048583" name="灯片编号占位符 17"/>
          <p:cNvSpPr>
            <a:spLocks noGrp="1"/>
          </p:cNvSpPr>
          <p:nvPr>
            <p:ph type="sldNum" sz="quarter" idx="4"/>
          </p:nvPr>
        </p:nvSpPr>
        <p:spPr>
          <a:xfrm>
            <a:off x="8647272" y="6407944"/>
            <a:ext cx="365760" cy="365125"/>
          </a:xfrm>
          <a:prstGeom prst="rect"/>
        </p:spPr>
        <p:txBody>
          <a:bodyPr anchor="b" vert="horz"/>
          <a:lstStyle>
            <a:lvl1pPr algn="r" eaLnBrk="1" hangingPunct="1" latinLnBrk="0">
              <a:defRPr b="0" sz="1000" kumimoji="0">
                <a:solidFill>
                  <a:schemeClr val="tx1"/>
                </a:solidFill>
              </a:defRPr>
            </a:lvl1pPr>
          </a:lstStyle>
          <a:p>
            <a:fld id="{0C913308-F349-4B6D-A68A-DD1791B4A57B}" type="slidenum">
              <a:rPr altLang="en-US" lang="zh-CN" smtClean="0"/>
              <a:t>‹#›</a:t>
            </a:fld>
            <a:endParaRPr altLang="en-US" lang="zh-CN"/>
          </a:p>
        </p:txBody>
      </p:sp>
    </p:spTree>
  </p:cSld>
  <p:clrMap accent1="accent1" accent2="accent2" accent3="accent3" accent4="accent4" accent5="accent5" accent6="accent6" bg1="lt1" bg2="lt2" tx1="dk1" tx2="dk2"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eaLnBrk="1" hangingPunct="1" latinLnBrk="0" rtl="0">
        <a:spcBef>
          <a:spcPct val="0"/>
        </a:spcBef>
        <a:buNone/>
        <a:defRPr b="1" sz="4100" kern="1200" kumimoji="0">
          <a:solidFill>
            <a:schemeClr val="tx2"/>
          </a:solidFill>
          <a:effectLst>
            <a:outerShdw algn="tl" blurRad="31750" dir="5400000" dist="25400" rotWithShape="0">
              <a:srgbClr val="000000">
                <a:alpha val="25000"/>
              </a:srgbClr>
            </a:outerShdw>
          </a:effectLst>
          <a:latin typeface="+mj-lt"/>
          <a:ea typeface="+mj-ea"/>
          <a:cs typeface="+mj-cs"/>
        </a:defRPr>
      </a:lvl1pPr>
    </p:titleStyle>
    <p:bodyStyle>
      <a:lvl1pPr algn="l" eaLnBrk="1" hangingPunct="1" indent="-256032" latinLnBrk="0" marL="365760" rtl="0">
        <a:spcBef>
          <a:spcPts val="400"/>
        </a:spcBef>
        <a:spcAft>
          <a:spcPts val="0"/>
        </a:spcAft>
        <a:buClr>
          <a:schemeClr val="accent1"/>
        </a:buClr>
        <a:buSzPct val="68000"/>
        <a:buFont typeface="Wingdings 3"/>
        <a:buChar char=""/>
        <a:defRPr sz="2700" kern="1200" kumimoji="0">
          <a:solidFill>
            <a:schemeClr val="tx1"/>
          </a:solidFill>
          <a:latin typeface="+mn-lt"/>
          <a:ea typeface="+mn-ea"/>
          <a:cs typeface="+mn-cs"/>
        </a:defRPr>
      </a:lvl1pPr>
      <a:lvl2pPr algn="l" eaLnBrk="1" hangingPunct="1" indent="-228600" latinLnBrk="0" marL="621792" rtl="0">
        <a:spcBef>
          <a:spcPts val="324"/>
        </a:spcBef>
        <a:buClr>
          <a:schemeClr val="accent1"/>
        </a:buClr>
        <a:buFont typeface="Verdana"/>
        <a:buChar char="◦"/>
        <a:defRPr sz="2300" kern="1200" kumimoji="0">
          <a:solidFill>
            <a:schemeClr val="tx1"/>
          </a:solidFill>
          <a:latin typeface="+mn-lt"/>
          <a:ea typeface="+mn-ea"/>
          <a:cs typeface="+mn-cs"/>
        </a:defRPr>
      </a:lvl2pPr>
      <a:lvl3pPr algn="l" eaLnBrk="1" hangingPunct="1" indent="-228600" latinLnBrk="0" marL="859536" rtl="0">
        <a:spcBef>
          <a:spcPts val="350"/>
        </a:spcBef>
        <a:buClr>
          <a:schemeClr val="accent2"/>
        </a:buClr>
        <a:buSzPct val="100000"/>
        <a:buFont typeface="Wingdings 2"/>
        <a:buChar char=""/>
        <a:defRPr sz="2100" kern="1200" kumimoji="0">
          <a:solidFill>
            <a:schemeClr val="tx1"/>
          </a:solidFill>
          <a:latin typeface="+mn-lt"/>
          <a:ea typeface="+mn-ea"/>
          <a:cs typeface="+mn-cs"/>
        </a:defRPr>
      </a:lvl3pPr>
      <a:lvl4pPr algn="l" eaLnBrk="1" hangingPunct="1" indent="-228600" latinLnBrk="0" marL="1143000" rtl="0">
        <a:spcBef>
          <a:spcPts val="350"/>
        </a:spcBef>
        <a:buClr>
          <a:schemeClr val="accent2"/>
        </a:buClr>
        <a:buFont typeface="Wingdings 2"/>
        <a:buChar char=""/>
        <a:defRPr sz="1900" kern="1200" kumimoji="0">
          <a:solidFill>
            <a:schemeClr val="tx1"/>
          </a:solidFill>
          <a:latin typeface="+mn-lt"/>
          <a:ea typeface="+mn-ea"/>
          <a:cs typeface="+mn-cs"/>
        </a:defRPr>
      </a:lvl4pPr>
      <a:lvl5pPr algn="l" eaLnBrk="1" hangingPunct="1" indent="-228600" latinLnBrk="0" marL="1371600" rtl="0">
        <a:spcBef>
          <a:spcPts val="350"/>
        </a:spcBef>
        <a:buClr>
          <a:schemeClr val="accent2"/>
        </a:buClr>
        <a:buFont typeface="Wingdings 2"/>
        <a:buChar char=""/>
        <a:defRPr sz="1800" kern="1200" kumimoji="0">
          <a:solidFill>
            <a:schemeClr val="tx1"/>
          </a:solidFill>
          <a:latin typeface="+mn-lt"/>
          <a:ea typeface="+mn-ea"/>
          <a:cs typeface="+mn-cs"/>
        </a:defRPr>
      </a:lvl5pPr>
      <a:lvl6pPr algn="l" eaLnBrk="1" hangingPunct="1" indent="-228600" latinLnBrk="0" marL="1600200" rtl="0">
        <a:spcBef>
          <a:spcPts val="350"/>
        </a:spcBef>
        <a:buClr>
          <a:schemeClr val="accent3"/>
        </a:buClr>
        <a:buFont typeface="Wingdings 2"/>
        <a:buChar char=""/>
        <a:defRPr sz="1800" kern="1200" kumimoji="0">
          <a:solidFill>
            <a:schemeClr val="tx1"/>
          </a:solidFill>
          <a:latin typeface="+mn-lt"/>
          <a:ea typeface="+mn-ea"/>
          <a:cs typeface="+mn-cs"/>
        </a:defRPr>
      </a:lvl6pPr>
      <a:lvl7pPr algn="l" eaLnBrk="1" hangingPunct="1" indent="-228600" latinLnBrk="0" marL="1828800" rtl="0">
        <a:spcBef>
          <a:spcPts val="350"/>
        </a:spcBef>
        <a:buClr>
          <a:schemeClr val="accent3"/>
        </a:buClr>
        <a:buFont typeface="Wingdings 2"/>
        <a:buChar char=""/>
        <a:defRPr sz="1600" kern="1200" kumimoji="0">
          <a:solidFill>
            <a:schemeClr val="tx1"/>
          </a:solidFill>
          <a:latin typeface="+mn-lt"/>
          <a:ea typeface="+mn-ea"/>
          <a:cs typeface="+mn-cs"/>
        </a:defRPr>
      </a:lvl7pPr>
      <a:lvl8pPr algn="l" eaLnBrk="1" hangingPunct="1" indent="-228600" latinLnBrk="0" marL="2057400" rtl="0">
        <a:spcBef>
          <a:spcPts val="350"/>
        </a:spcBef>
        <a:buClr>
          <a:schemeClr val="accent3"/>
        </a:buClr>
        <a:buFont typeface="Wingdings 2"/>
        <a:buChar char=""/>
        <a:defRPr sz="1600" kern="1200" kumimoji="0">
          <a:solidFill>
            <a:schemeClr val="tx1"/>
          </a:solidFill>
          <a:latin typeface="+mn-lt"/>
          <a:ea typeface="+mn-ea"/>
          <a:cs typeface="+mn-cs"/>
        </a:defRPr>
      </a:lvl8pPr>
      <a:lvl9pPr algn="l" eaLnBrk="1" hangingPunct="1" indent="-228600" latinLnBrk="0" marL="2286000" rtl="0">
        <a:spcBef>
          <a:spcPts val="350"/>
        </a:spcBef>
        <a:buClr>
          <a:schemeClr val="accent3"/>
        </a:buClr>
        <a:buFont typeface="Wingdings 2"/>
        <a:buChar char=""/>
        <a:defRPr baseline="0" sz="16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image" Target="../media/image2.jpeg"/><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600" name="标题 1"/>
          <p:cNvSpPr>
            <a:spLocks noGrp="1"/>
          </p:cNvSpPr>
          <p:nvPr>
            <p:ph type="ctrTitle"/>
          </p:nvPr>
        </p:nvSpPr>
        <p:spPr>
          <a:xfrm>
            <a:off x="714348" y="2000240"/>
            <a:ext cx="7772400" cy="1829761"/>
          </a:xfrm>
        </p:spPr>
        <p:txBody>
          <a:bodyPr>
            <a:noAutofit/>
          </a:bodyPr>
          <a:p>
            <a:pPr algn="ctr"/>
            <a:r>
              <a:rPr altLang="en-US" dirty="0" sz="3600" lang="zh-CN" smtClean="0">
                <a:effectLst/>
                <a:sym typeface="+mn-ea"/>
              </a:rPr>
              <a:t>注册商标专用权质权登记审查</a:t>
            </a:r>
            <a:r>
              <a:rPr altLang="zh-CN" dirty="0" sz="3600" lang="en-US" smtClean="0">
                <a:effectLst/>
                <a:sym typeface="+mn-ea"/>
              </a:rPr>
              <a:t/>
            </a:r>
            <a:br>
              <a:rPr altLang="zh-CN" dirty="0" sz="3600" lang="en-US" smtClean="0">
                <a:effectLst/>
                <a:sym typeface="+mn-ea"/>
              </a:rPr>
            </a:br>
            <a:r>
              <a:rPr altLang="en-US" dirty="0" sz="3600" lang="zh-CN" smtClean="0">
                <a:effectLst/>
              </a:rPr>
              <a:t>注意事项</a:t>
            </a:r>
            <a:endParaRPr altLang="en-US" dirty="0" sz="3600" lang="zh-CN">
              <a:solidFill>
                <a:schemeClr val="accent5"/>
              </a:solidFill>
              <a:effectLst/>
            </a:endParaRPr>
          </a:p>
        </p:txBody>
      </p:sp>
      <p:sp>
        <p:nvSpPr>
          <p:cNvPr id="1048601" name="Rectangle 1"/>
          <p:cNvSpPr>
            <a:spLocks noChangeArrowheads="1"/>
          </p:cNvSpPr>
          <p:nvPr/>
        </p:nvSpPr>
        <p:spPr bwMode="auto">
          <a:xfrm>
            <a:off x="428596" y="1178624"/>
            <a:ext cx="8429684" cy="3622041"/>
          </a:xfrm>
          <a:prstGeom prst="rect"/>
          <a:noFill/>
          <a:ln w="9525">
            <a:noFill/>
            <a:miter lim="800000"/>
          </a:ln>
          <a:effectLst/>
        </p:spPr>
        <p:txBody>
          <a:bodyPr anchor="ctr" anchorCtr="0" bIns="45720" compatLnSpc="1" lIns="91440" numCol="1" rIns="91440" tIns="45720" vert="horz" wrap="square">
            <a:spAutoFit/>
          </a:bodyPr>
          <a:p>
            <a:pPr algn="l" defTabSz="914400" eaLnBrk="0" fontAlgn="base" hangingPunct="0" indent="266700" latinLnBrk="0" lvl="0" marL="0" marR="0" rtl="0">
              <a:lnSpc>
                <a:spcPct val="100000"/>
              </a:lnSpc>
              <a:spcBef>
                <a:spcPct val="0"/>
              </a:spcBef>
              <a:spcAft>
                <a:spcPct val="0"/>
              </a:spcAft>
              <a:buClrTx/>
              <a:buSzTx/>
            </a:pPr>
            <a:endParaRPr altLang="zh-CN" dirty="0" sz="2000" lang="en-US" smtClean="0">
              <a:latin typeface="Calibri" panose="020F0502020204030204" pitchFamily="34" charset="0"/>
              <a:ea typeface="宋体" panose="02010600030101010101" pitchFamily="2" charset="-122"/>
              <a:cs typeface="Times New Roman" panose="02020603050405020304" pitchFamily="18" charset="0"/>
            </a:endParaRPr>
          </a:p>
          <a:p>
            <a:pPr algn="l" defTabSz="914400" eaLnBrk="0" fontAlgn="base" hangingPunct="0" indent="266700" latinLnBrk="0" lvl="0" marL="0" marR="0" rtl="0">
              <a:lnSpc>
                <a:spcPct val="100000"/>
              </a:lnSpc>
              <a:spcBef>
                <a:spcPct val="0"/>
              </a:spcBef>
              <a:spcAft>
                <a:spcPct val="0"/>
              </a:spcAft>
              <a:buClrTx/>
              <a:buSzTx/>
            </a:pPr>
            <a:endParaRPr altLang="zh-CN" dirty="0" sz="2000" lang="en-US" smtClean="0">
              <a:latin typeface="Calibri" panose="020F0502020204030204" pitchFamily="34" charset="0"/>
              <a:ea typeface="宋体" panose="02010600030101010101" pitchFamily="2" charset="-122"/>
              <a:cs typeface="Times New Roman" panose="02020603050405020304" pitchFamily="18" charset="0"/>
            </a:endParaRPr>
          </a:p>
          <a:p>
            <a:pPr algn="l" defTabSz="914400" eaLnBrk="0" fontAlgn="base" hangingPunct="0" indent="266700" latinLnBrk="0" lvl="0" marL="0" marR="0" rtl="0">
              <a:lnSpc>
                <a:spcPct val="100000"/>
              </a:lnSpc>
              <a:spcBef>
                <a:spcPct val="0"/>
              </a:spcBef>
              <a:spcAft>
                <a:spcPct val="0"/>
              </a:spcAft>
              <a:buClrTx/>
              <a:buSzTx/>
            </a:pPr>
            <a:endParaRPr altLang="zh-CN" dirty="0" sz="1600" lang="en-US" smtClean="0">
              <a:latin typeface="Calibri" panose="020F0502020204030204" pitchFamily="34" charset="0"/>
              <a:ea typeface="宋体" panose="02010600030101010101" pitchFamily="2" charset="-122"/>
              <a:cs typeface="Times New Roman" panose="02020603050405020304" pitchFamily="18" charset="0"/>
            </a:endParaRPr>
          </a:p>
          <a:p>
            <a:pPr algn="l" defTabSz="914400" eaLnBrk="0" fontAlgn="base" hangingPunct="0" indent="266700" latinLnBrk="0" lvl="0" marL="0" marR="0" rtl="0">
              <a:lnSpc>
                <a:spcPct val="100000"/>
              </a:lnSpc>
              <a:spcBef>
                <a:spcPct val="0"/>
              </a:spcBef>
              <a:spcAft>
                <a:spcPct val="0"/>
              </a:spcAft>
              <a:buClrTx/>
              <a:buSzTx/>
            </a:pPr>
            <a:endParaRPr altLang="zh-CN" dirty="0" sz="1600" lang="en-US" smtClean="0">
              <a:latin typeface="Calibri" panose="020F0502020204030204" pitchFamily="34" charset="0"/>
              <a:ea typeface="宋体" panose="02010600030101010101" pitchFamily="2" charset="-122"/>
              <a:cs typeface="Times New Roman" panose="02020603050405020304" pitchFamily="18" charset="0"/>
            </a:endParaRPr>
          </a:p>
          <a:p>
            <a:pPr algn="l" defTabSz="914400" eaLnBrk="0" fontAlgn="base" hangingPunct="0" indent="266700" latinLnBrk="0" lvl="0" marL="0" marR="0" rtl="0">
              <a:lnSpc>
                <a:spcPct val="100000"/>
              </a:lnSpc>
              <a:spcBef>
                <a:spcPct val="0"/>
              </a:spcBef>
              <a:spcAft>
                <a:spcPct val="0"/>
              </a:spcAft>
              <a:buClrTx/>
              <a:buSzTx/>
            </a:pPr>
            <a:endParaRPr altLang="zh-CN" dirty="0" sz="1600" lang="en-US" smtClean="0">
              <a:latin typeface="Calibri" panose="020F0502020204030204" pitchFamily="34" charset="0"/>
              <a:ea typeface="宋体" panose="02010600030101010101" pitchFamily="2" charset="-122"/>
              <a:cs typeface="Times New Roman" panose="02020603050405020304" pitchFamily="18" charset="0"/>
            </a:endParaRPr>
          </a:p>
          <a:p>
            <a:pPr algn="l" defTabSz="914400" eaLnBrk="0" fontAlgn="base" hangingPunct="0" indent="266700" latinLnBrk="0" lvl="0" marL="0" marR="0" rtl="0">
              <a:lnSpc>
                <a:spcPct val="100000"/>
              </a:lnSpc>
              <a:spcBef>
                <a:spcPct val="0"/>
              </a:spcBef>
              <a:spcAft>
                <a:spcPct val="0"/>
              </a:spcAft>
              <a:buClrTx/>
              <a:buSzTx/>
            </a:pPr>
            <a:endParaRPr altLang="zh-CN" dirty="0" sz="1600" lang="en-US" smtClean="0">
              <a:latin typeface="Calibri" panose="020F0502020204030204" pitchFamily="34" charset="0"/>
              <a:ea typeface="宋体" panose="02010600030101010101" pitchFamily="2" charset="-122"/>
              <a:cs typeface="Times New Roman" panose="02020603050405020304" pitchFamily="18" charset="0"/>
            </a:endParaRPr>
          </a:p>
          <a:p>
            <a:pPr algn="l" defTabSz="914400" eaLnBrk="0" fontAlgn="base" hangingPunct="0" indent="266700" latinLnBrk="0" lvl="0" marL="0" marR="0" rtl="0">
              <a:lnSpc>
                <a:spcPct val="100000"/>
              </a:lnSpc>
              <a:spcBef>
                <a:spcPct val="0"/>
              </a:spcBef>
              <a:spcAft>
                <a:spcPct val="0"/>
              </a:spcAft>
              <a:buClrTx/>
              <a:buSzTx/>
            </a:pPr>
            <a:endParaRPr altLang="zh-CN" dirty="0" sz="1600" lang="en-US" smtClean="0">
              <a:latin typeface="Calibri" panose="020F0502020204030204" pitchFamily="34" charset="0"/>
              <a:ea typeface="宋体" panose="02010600030101010101" pitchFamily="2" charset="-122"/>
              <a:cs typeface="Times New Roman" panose="02020603050405020304" pitchFamily="18" charset="0"/>
            </a:endParaRPr>
          </a:p>
          <a:p>
            <a:pPr algn="l" defTabSz="914400" eaLnBrk="0" fontAlgn="base" hangingPunct="0" indent="266700" latinLnBrk="0" lvl="0" marL="0" marR="0" rtl="0">
              <a:lnSpc>
                <a:spcPct val="100000"/>
              </a:lnSpc>
              <a:spcBef>
                <a:spcPct val="0"/>
              </a:spcBef>
              <a:spcAft>
                <a:spcPct val="0"/>
              </a:spcAft>
              <a:buClrTx/>
              <a:buSzTx/>
            </a:pPr>
            <a:endParaRPr altLang="zh-CN" dirty="0" sz="1600" lang="en-US" smtClean="0">
              <a:latin typeface="Calibri" panose="020F0502020204030204" pitchFamily="34" charset="0"/>
              <a:ea typeface="宋体" panose="02010600030101010101" pitchFamily="2" charset="-122"/>
              <a:cs typeface="Times New Roman" panose="02020603050405020304" pitchFamily="18" charset="0"/>
            </a:endParaRPr>
          </a:p>
          <a:p>
            <a:pPr algn="l" defTabSz="914400" eaLnBrk="0" fontAlgn="base" hangingPunct="0" indent="266700" latinLnBrk="0" lvl="0" marL="0" marR="0" rtl="0">
              <a:lnSpc>
                <a:spcPct val="100000"/>
              </a:lnSpc>
              <a:spcBef>
                <a:spcPct val="0"/>
              </a:spcBef>
              <a:spcAft>
                <a:spcPct val="0"/>
              </a:spcAft>
              <a:buClrTx/>
              <a:buSzTx/>
            </a:pPr>
            <a:endParaRPr altLang="zh-CN" dirty="0" sz="1600" lang="en-US" smtClean="0">
              <a:latin typeface="Calibri" panose="020F0502020204030204" pitchFamily="34" charset="0"/>
              <a:ea typeface="宋体" panose="02010600030101010101" pitchFamily="2" charset="-122"/>
              <a:cs typeface="Times New Roman" panose="02020603050405020304" pitchFamily="18" charset="0"/>
            </a:endParaRPr>
          </a:p>
          <a:p>
            <a:pPr algn="l" defTabSz="914400" eaLnBrk="0" fontAlgn="base" hangingPunct="0" indent="266700" latinLnBrk="0" lvl="0" marL="0" marR="0" rtl="0">
              <a:lnSpc>
                <a:spcPct val="100000"/>
              </a:lnSpc>
              <a:spcBef>
                <a:spcPct val="0"/>
              </a:spcBef>
              <a:spcAft>
                <a:spcPct val="0"/>
              </a:spcAft>
              <a:buClrTx/>
              <a:buSzTx/>
            </a:pPr>
            <a:endParaRPr altLang="zh-CN" dirty="0" sz="1600" lang="en-US" smtClean="0">
              <a:latin typeface="Calibri" panose="020F0502020204030204" pitchFamily="34" charset="0"/>
              <a:ea typeface="宋体" panose="02010600030101010101" pitchFamily="2" charset="-122"/>
              <a:cs typeface="Times New Roman" panose="02020603050405020304" pitchFamily="18" charset="0"/>
            </a:endParaRPr>
          </a:p>
          <a:p>
            <a:pPr algn="l" defTabSz="914400" eaLnBrk="0" fontAlgn="base" hangingPunct="0" indent="266700" latinLnBrk="0" lvl="0" marL="0" marR="0" rtl="0">
              <a:lnSpc>
                <a:spcPct val="100000"/>
              </a:lnSpc>
              <a:spcBef>
                <a:spcPct val="0"/>
              </a:spcBef>
              <a:spcAft>
                <a:spcPct val="0"/>
              </a:spcAft>
              <a:buClrTx/>
              <a:buSzTx/>
            </a:pPr>
            <a:endParaRPr altLang="zh-CN" dirty="0" sz="1600" lang="en-US" smtClean="0">
              <a:latin typeface="Calibri" panose="020F0502020204030204" pitchFamily="34" charset="0"/>
              <a:ea typeface="宋体" panose="02010600030101010101" pitchFamily="2" charset="-122"/>
              <a:cs typeface="Times New Roman" panose="02020603050405020304" pitchFamily="18" charset="0"/>
            </a:endParaRPr>
          </a:p>
          <a:p>
            <a:pPr algn="l" defTabSz="914400" eaLnBrk="0" fontAlgn="base" hangingPunct="0" indent="266700" latinLnBrk="0" lvl="0" marL="0" marR="0" rtl="0">
              <a:lnSpc>
                <a:spcPct val="100000"/>
              </a:lnSpc>
              <a:spcBef>
                <a:spcPct val="0"/>
              </a:spcBef>
              <a:spcAft>
                <a:spcPct val="0"/>
              </a:spcAft>
              <a:buClrTx/>
              <a:buSzTx/>
            </a:pPr>
            <a:endParaRPr altLang="zh-CN" dirty="0" sz="1600" lang="en-US" smtClean="0">
              <a:latin typeface="Calibri" panose="020F0502020204030204" pitchFamily="34" charset="0"/>
              <a:ea typeface="宋体" panose="02010600030101010101" pitchFamily="2" charset="-122"/>
              <a:cs typeface="Times New Roman" panose="02020603050405020304" pitchFamily="18" charset="0"/>
            </a:endParaRPr>
          </a:p>
          <a:p>
            <a:pPr algn="l" defTabSz="914400" eaLnBrk="0" fontAlgn="base" hangingPunct="0" indent="266700" latinLnBrk="0" lvl="0" marL="0" marR="0" rtl="0">
              <a:lnSpc>
                <a:spcPct val="100000"/>
              </a:lnSpc>
              <a:spcBef>
                <a:spcPct val="0"/>
              </a:spcBef>
              <a:spcAft>
                <a:spcPct val="0"/>
              </a:spcAft>
              <a:buClrTx/>
              <a:buSzTx/>
            </a:pPr>
            <a:endParaRPr altLang="zh-CN" baseline="0" b="0" cap="none" dirty="0" sz="1600" i="0" kumimoji="0" lang="en-US" normalizeH="0" strike="noStrike" u="none" smtClean="0">
              <a:ln>
                <a:noFill/>
              </a:ln>
              <a:solidFill>
                <a:schemeClr val="tx1"/>
              </a:solidFill>
              <a:effectLst/>
              <a:latin typeface="Calibri" panose="020F0502020204030204" pitchFamily="34" charset="0"/>
              <a:ea typeface="宋体" panose="02010600030101010101" pitchFamily="2" charset="-122"/>
              <a:cs typeface="Times New Roman" panose="02020603050405020304" pitchFamily="18" charset="0"/>
            </a:endParaRPr>
          </a:p>
          <a:p>
            <a:pPr algn="l" defTabSz="914400" eaLnBrk="0" fontAlgn="base" hangingPunct="0" indent="266700" latinLnBrk="0" lvl="0" marL="0" marR="0" rtl="0">
              <a:lnSpc>
                <a:spcPct val="100000"/>
              </a:lnSpc>
              <a:spcBef>
                <a:spcPct val="0"/>
              </a:spcBef>
              <a:spcAft>
                <a:spcPct val="0"/>
              </a:spcAft>
              <a:buClrTx/>
              <a:buSzTx/>
              <a:buFontTx/>
              <a:buNone/>
            </a:pPr>
            <a:endParaRPr altLang="en-US" baseline="0" b="0" cap="none" dirty="0" sz="1800" i="0" kumimoji="0" lang="zh-CN" normalizeH="0" strike="noStrike" u="none" smtClean="0">
              <a:ln>
                <a:noFill/>
              </a:ln>
              <a:solidFill>
                <a:schemeClr val="tx1"/>
              </a:solidFill>
              <a:effectLst/>
              <a:latin typeface="Arial" panose="020B0604020202020204" pitchFamily="34" charset="0"/>
              <a:ea typeface="宋体" panose="02010600030101010101" pitchFamily="2" charset="-122"/>
              <a:cs typeface="宋体" panose="02010600030101010101" pitchFamily="2" charset="-122"/>
            </a:endParaRPr>
          </a:p>
        </p:txBody>
      </p:sp>
      <p:pic>
        <p:nvPicPr>
          <p:cNvPr id="2097153" name="Picture 2"/>
          <p:cNvPicPr>
            <a:picLocks noChangeAspect="1" noChangeArrowheads="1"/>
          </p:cNvPicPr>
          <p:nvPr/>
        </p:nvPicPr>
        <p:blipFill>
          <a:blip xmlns:r="http://schemas.openxmlformats.org/officeDocument/2006/relationships" r:embed="rId1" cstate="print"/>
          <a:srcRect/>
          <a:stretch>
            <a:fillRect/>
          </a:stretch>
        </p:blipFill>
        <p:spPr bwMode="auto">
          <a:xfrm>
            <a:off x="2285984" y="714355"/>
            <a:ext cx="4500594" cy="1214447"/>
          </a:xfrm>
          <a:prstGeom prst="rect"/>
          <a:noFill/>
          <a:ln w="9525">
            <a:noFill/>
            <a:miter lim="800000"/>
            <a:headEnd/>
            <a:tailEnd/>
          </a:ln>
          <a:effectLst/>
        </p:spPr>
      </p:pic>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48" name=""/>
        <p:cNvGrpSpPr/>
        <p:nvPr/>
      </p:nvGrpSpPr>
      <p:grpSpPr>
        <a:xfrm>
          <a:off x="0" y="0"/>
          <a:ext cx="0" cy="0"/>
          <a:chOff x="0" y="0"/>
          <a:chExt cx="0" cy="0"/>
        </a:xfrm>
      </p:grpSpPr>
      <p:sp>
        <p:nvSpPr>
          <p:cNvPr id="1048613" name="内容占位符 2"/>
          <p:cNvSpPr>
            <a:spLocks noGrp="1"/>
          </p:cNvSpPr>
          <p:nvPr>
            <p:ph idx="1"/>
          </p:nvPr>
        </p:nvSpPr>
        <p:spPr>
          <a:xfrm>
            <a:off x="457200" y="589280"/>
            <a:ext cx="8229600" cy="5155565"/>
          </a:xfrm>
        </p:spPr>
        <p:txBody>
          <a:bodyPr>
            <a:normAutofit fontScale="96296" lnSpcReduction="20000"/>
          </a:bodyPr>
          <a:p>
            <a:endParaRPr altLang="en-US" b="1" dirty="0" lang="zh-CN" smtClean="0">
              <a:latin typeface="华文宋体" pitchFamily="2" charset="-122"/>
              <a:ea typeface="华文宋体" pitchFamily="2" charset="-122"/>
              <a:sym typeface="+mn-ea"/>
            </a:endParaRPr>
          </a:p>
          <a:p>
            <a:r>
              <a:rPr altLang="en-US" b="1" dirty="0" lang="zh-CN" smtClean="0">
                <a:latin typeface="宋体" pitchFamily="2" charset="-122"/>
                <a:ea typeface="宋体" pitchFamily="2" charset="-122"/>
                <a:sym typeface="+mn-ea"/>
              </a:rPr>
              <a:t>二、受理大厅工作人员上传表格后，将申请号告知受理窗口工作人员。</a:t>
            </a:r>
            <a:endParaRPr altLang="zh-CN" b="1" dirty="0" lang="en-US" smtClean="0">
              <a:latin typeface="宋体" pitchFamily="2" charset="-122"/>
              <a:ea typeface="宋体" pitchFamily="2" charset="-122"/>
            </a:endParaRPr>
          </a:p>
          <a:p>
            <a:r>
              <a:rPr altLang="en-US" b="1" dirty="0" lang="zh-CN" smtClean="0">
                <a:solidFill>
                  <a:schemeClr val="tx1"/>
                </a:solidFill>
                <a:latin typeface="宋体" pitchFamily="2" charset="-122"/>
                <a:ea typeface="宋体" pitchFamily="2" charset="-122"/>
                <a:sym typeface="+mn-ea"/>
              </a:rPr>
              <a:t>三、受理窗口工作人员传真申请书、申请文件清单。</a:t>
            </a:r>
          </a:p>
          <a:p>
            <a:r>
              <a:rPr altLang="en-US" dirty="0" lang="zh-CN" smtClean="0">
                <a:solidFill>
                  <a:srgbClr val="FF0000"/>
                </a:solidFill>
                <a:latin typeface="宋体" pitchFamily="2" charset="-122"/>
                <a:ea typeface="宋体" pitchFamily="2" charset="-122"/>
                <a:sym typeface="+mn-ea"/>
              </a:rPr>
              <a:t>注：</a:t>
            </a:r>
            <a:r>
              <a:rPr altLang="en-US" dirty="0" lang="zh-CN" smtClean="0">
                <a:solidFill>
                  <a:schemeClr val="tx1"/>
                </a:solidFill>
                <a:latin typeface="宋体" pitchFamily="2" charset="-122"/>
                <a:ea typeface="宋体" pitchFamily="2" charset="-122"/>
                <a:sym typeface="+mn-ea"/>
              </a:rPr>
              <a:t>受理窗口工作人员</a:t>
            </a:r>
            <a:r>
              <a:rPr altLang="en-US" dirty="0" lang="zh-CN" smtClean="0">
                <a:latin typeface="宋体" pitchFamily="2" charset="-122"/>
                <a:ea typeface="宋体" pitchFamily="2" charset="-122"/>
                <a:sym typeface="+mn-ea"/>
              </a:rPr>
              <a:t>在申请文件清单上填写好</a:t>
            </a:r>
          </a:p>
          <a:p>
            <a:r>
              <a:rPr altLang="zh-CN" dirty="0" lang="en-US" smtClean="0">
                <a:latin typeface="宋体" pitchFamily="2" charset="-122"/>
                <a:ea typeface="宋体" pitchFamily="2" charset="-122"/>
                <a:sym typeface="+mn-ea"/>
              </a:rPr>
              <a:t>1.</a:t>
            </a:r>
            <a:r>
              <a:rPr altLang="en-US" dirty="0" lang="zh-CN" smtClean="0">
                <a:latin typeface="宋体" pitchFamily="2" charset="-122"/>
                <a:ea typeface="宋体" pitchFamily="2" charset="-122"/>
                <a:sym typeface="+mn-ea"/>
              </a:rPr>
              <a:t>申请号。</a:t>
            </a:r>
            <a:r>
              <a:rPr altLang="zh-CN" dirty="0" lang="en-US" smtClean="0">
                <a:latin typeface="宋体" pitchFamily="2" charset="-122"/>
                <a:ea typeface="宋体" pitchFamily="2" charset="-122"/>
                <a:sym typeface="+mn-ea"/>
              </a:rPr>
              <a:t>2.</a:t>
            </a:r>
            <a:r>
              <a:rPr altLang="en-US" dirty="0" lang="zh-CN" smtClean="0">
                <a:latin typeface="宋体" pitchFamily="2" charset="-122"/>
                <a:ea typeface="宋体" pitchFamily="2" charset="-122"/>
                <a:sym typeface="+mn-ea"/>
              </a:rPr>
              <a:t>申请日期（传真当天的日期）。</a:t>
            </a:r>
            <a:r>
              <a:rPr altLang="zh-CN" dirty="0" lang="en-US" smtClean="0">
                <a:latin typeface="宋体" pitchFamily="2" charset="-122"/>
                <a:ea typeface="宋体" pitchFamily="2" charset="-122"/>
                <a:sym typeface="+mn-ea"/>
              </a:rPr>
              <a:t>3.</a:t>
            </a:r>
            <a:r>
              <a:rPr altLang="en-US" dirty="0" lang="zh-CN" smtClean="0">
                <a:latin typeface="宋体" pitchFamily="2" charset="-122"/>
                <a:ea typeface="宋体" pitchFamily="2" charset="-122"/>
                <a:sym typeface="+mn-ea"/>
              </a:rPr>
              <a:t>受理抽口工作人员签名。</a:t>
            </a:r>
            <a:r>
              <a:rPr altLang="zh-CN" dirty="0" lang="en-US" smtClean="0">
                <a:latin typeface="宋体" pitchFamily="2" charset="-122"/>
                <a:ea typeface="宋体" pitchFamily="2" charset="-122"/>
                <a:sym typeface="+mn-ea"/>
              </a:rPr>
              <a:t>4.</a:t>
            </a:r>
            <a:r>
              <a:rPr altLang="en-US" dirty="0" lang="zh-CN" smtClean="0">
                <a:latin typeface="宋体" pitchFamily="2" charset="-122"/>
                <a:ea typeface="宋体" pitchFamily="2" charset="-122"/>
                <a:sym typeface="+mn-ea"/>
              </a:rPr>
              <a:t>经办人签名。</a:t>
            </a:r>
            <a:r>
              <a:rPr altLang="zh-CN" dirty="0" lang="en-US" smtClean="0">
                <a:latin typeface="宋体" pitchFamily="2" charset="-122"/>
                <a:ea typeface="宋体" pitchFamily="2" charset="-122"/>
                <a:sym typeface="+mn-ea"/>
              </a:rPr>
              <a:t>5.</a:t>
            </a:r>
            <a:r>
              <a:rPr altLang="en-US" dirty="0" lang="zh-CN" smtClean="0">
                <a:latin typeface="宋体" pitchFamily="2" charset="-122"/>
                <a:ea typeface="宋体" pitchFamily="2" charset="-122"/>
                <a:sym typeface="+mn-ea"/>
              </a:rPr>
              <a:t>所交文件名称（无需提交的文件要退回申请人，且清单无需填写）。</a:t>
            </a:r>
            <a:r>
              <a:rPr altLang="zh-CN" dirty="0" lang="en-US" smtClean="0">
                <a:latin typeface="宋体" pitchFamily="2" charset="-122"/>
                <a:ea typeface="宋体" pitchFamily="2" charset="-122"/>
                <a:sym typeface="+mn-ea"/>
              </a:rPr>
              <a:t>6.</a:t>
            </a:r>
            <a:r>
              <a:rPr altLang="en-US" dirty="0" lang="zh-CN" smtClean="0">
                <a:latin typeface="宋体" pitchFamily="2" charset="-122"/>
                <a:ea typeface="宋体" pitchFamily="2" charset="-122"/>
                <a:sym typeface="+mn-ea"/>
              </a:rPr>
              <a:t>各文件对应的页数。</a:t>
            </a:r>
          </a:p>
          <a:p>
            <a:r>
              <a:rPr altLang="en-US" dirty="0" lang="zh-CN" smtClean="0">
                <a:latin typeface="宋体" pitchFamily="2" charset="-122"/>
                <a:ea typeface="宋体" pitchFamily="2" charset="-122"/>
                <a:sym typeface="+mn-ea"/>
              </a:rPr>
              <a:t>清单</a:t>
            </a:r>
            <a:r>
              <a:rPr altLang="en-US" dirty="0" lang="zh-CN" smtClean="0">
                <a:latin typeface="宋体" pitchFamily="2" charset="-122"/>
                <a:ea typeface="宋体" pitchFamily="2" charset="-122"/>
                <a:sym typeface="+mn-ea"/>
              </a:rPr>
              <a:t>一式四份</a:t>
            </a:r>
            <a:r>
              <a:rPr altLang="en-US" dirty="0" lang="zh-CN" smtClean="0">
                <a:latin typeface="宋体" pitchFamily="2" charset="-122"/>
                <a:ea typeface="宋体" pitchFamily="2" charset="-122"/>
                <a:sym typeface="+mn-ea"/>
              </a:rPr>
              <a:t>。</a:t>
            </a:r>
            <a:r>
              <a:rPr altLang="en-US" dirty="0" lang="zh-CN" smtClean="0">
                <a:latin typeface="宋体" pitchFamily="2" charset="-122"/>
                <a:ea typeface="宋体" pitchFamily="2" charset="-122"/>
                <a:sym typeface="+mn-ea"/>
              </a:rPr>
              <a:t>质权方</a:t>
            </a:r>
            <a:r>
              <a:rPr altLang="en-US" dirty="0" lang="zh-CN" smtClean="0">
                <a:latin typeface="宋体" pitchFamily="2" charset="-122"/>
                <a:ea typeface="宋体" pitchFamily="2" charset="-122"/>
                <a:sym typeface="+mn-ea"/>
              </a:rPr>
              <a:t>，</a:t>
            </a:r>
            <a:r>
              <a:rPr altLang="en-US" dirty="0" lang="zh-CN" smtClean="0">
                <a:latin typeface="宋体" pitchFamily="2" charset="-122"/>
                <a:ea typeface="宋体" pitchFamily="2" charset="-122"/>
                <a:sym typeface="+mn-ea"/>
              </a:rPr>
              <a:t>出质方</a:t>
            </a:r>
            <a:r>
              <a:rPr altLang="en-US" dirty="0" lang="zh-CN" smtClean="0">
                <a:latin typeface="宋体" pitchFamily="2" charset="-122"/>
                <a:ea typeface="宋体" pitchFamily="2" charset="-122"/>
                <a:sym typeface="+mn-ea"/>
              </a:rPr>
              <a:t>各一份</a:t>
            </a:r>
            <a:r>
              <a:rPr altLang="en-US" dirty="0" lang="zh-CN" smtClean="0">
                <a:latin typeface="宋体" pitchFamily="2" charset="-122"/>
                <a:ea typeface="宋体" pitchFamily="2" charset="-122"/>
                <a:sym typeface="+mn-ea"/>
              </a:rPr>
              <a:t>，</a:t>
            </a:r>
            <a:r>
              <a:rPr altLang="en-US" dirty="0" lang="zh-CN" smtClean="0">
                <a:latin typeface="宋体" pitchFamily="2" charset="-122"/>
                <a:ea typeface="宋体" pitchFamily="2" charset="-122"/>
                <a:sym typeface="+mn-ea"/>
              </a:rPr>
              <a:t>窗口</a:t>
            </a:r>
            <a:r>
              <a:rPr altLang="en-US" dirty="0" lang="zh-CN" smtClean="0">
                <a:latin typeface="宋体" pitchFamily="2" charset="-122"/>
                <a:ea typeface="宋体" pitchFamily="2" charset="-122"/>
                <a:sym typeface="+mn-ea"/>
              </a:rPr>
              <a:t>自</a:t>
            </a:r>
            <a:r>
              <a:rPr altLang="en-US" dirty="0" lang="zh-CN" smtClean="0">
                <a:latin typeface="宋体" pitchFamily="2" charset="-122"/>
                <a:ea typeface="宋体" pitchFamily="2" charset="-122"/>
                <a:sym typeface="+mn-ea"/>
              </a:rPr>
              <a:t>留</a:t>
            </a:r>
            <a:r>
              <a:rPr altLang="en-US" dirty="0" lang="zh-CN" smtClean="0">
                <a:latin typeface="宋体" pitchFamily="2" charset="-122"/>
                <a:ea typeface="宋体" pitchFamily="2" charset="-122"/>
                <a:sym typeface="+mn-ea"/>
              </a:rPr>
              <a:t>一份</a:t>
            </a:r>
            <a:r>
              <a:rPr altLang="en-US" dirty="0" lang="zh-CN" smtClean="0">
                <a:latin typeface="宋体" pitchFamily="2" charset="-122"/>
                <a:ea typeface="宋体" pitchFamily="2" charset="-122"/>
                <a:sym typeface="+mn-ea"/>
              </a:rPr>
              <a:t>，</a:t>
            </a:r>
            <a:r>
              <a:rPr altLang="en-US" dirty="0" lang="zh-CN" smtClean="0">
                <a:latin typeface="宋体" pitchFamily="2" charset="-122"/>
                <a:ea typeface="宋体" pitchFamily="2" charset="-122"/>
                <a:sym typeface="+mn-ea"/>
              </a:rPr>
              <a:t>跟</a:t>
            </a:r>
            <a:r>
              <a:rPr altLang="en-US" dirty="0" lang="zh-CN" smtClean="0">
                <a:latin typeface="宋体" pitchFamily="2" charset="-122"/>
                <a:ea typeface="宋体" pitchFamily="2" charset="-122"/>
                <a:sym typeface="+mn-ea"/>
              </a:rPr>
              <a:t>申请材料</a:t>
            </a:r>
            <a:r>
              <a:rPr altLang="en-US" dirty="0" lang="zh-CN" smtClean="0">
                <a:latin typeface="宋体" pitchFamily="2" charset="-122"/>
                <a:ea typeface="宋体" pitchFamily="2" charset="-122"/>
                <a:sym typeface="+mn-ea"/>
              </a:rPr>
              <a:t>邮寄</a:t>
            </a:r>
            <a:r>
              <a:rPr altLang="en-US" dirty="0" lang="zh-CN" smtClean="0">
                <a:latin typeface="宋体" pitchFamily="2" charset="-122"/>
                <a:ea typeface="宋体" pitchFamily="2" charset="-122"/>
                <a:sym typeface="+mn-ea"/>
              </a:rPr>
              <a:t>商标局</a:t>
            </a:r>
            <a:r>
              <a:rPr altLang="en-US" dirty="0" lang="zh-CN" smtClean="0">
                <a:latin typeface="宋体" pitchFamily="2" charset="-122"/>
                <a:ea typeface="宋体" pitchFamily="2" charset="-122"/>
                <a:sym typeface="+mn-ea"/>
              </a:rPr>
              <a:t>一份</a:t>
            </a:r>
            <a:r>
              <a:rPr altLang="en-US" dirty="0" lang="zh-CN" smtClean="0">
                <a:latin typeface="宋体" pitchFamily="2" charset="-122"/>
                <a:ea typeface="宋体" pitchFamily="2" charset="-122"/>
                <a:sym typeface="+mn-ea"/>
              </a:rPr>
              <a:t>。</a:t>
            </a:r>
            <a:endParaRPr altLang="en-US" lang="zh-CN"/>
          </a:p>
          <a:p>
            <a:r>
              <a:rPr altLang="en-US" dirty="0" lang="zh-CN" smtClean="0">
                <a:latin typeface="宋体" pitchFamily="2" charset="-122"/>
                <a:ea typeface="宋体" pitchFamily="2" charset="-122"/>
                <a:sym typeface="+mn-ea"/>
              </a:rPr>
              <a:t>（清单可在交文时除日期外让经办人把名字签好，以免后续因为少签字让申请人多跑一次）</a:t>
            </a:r>
            <a:endParaRPr altLang="zh-CN" dirty="0" lang="en-US" smtClean="0">
              <a:latin typeface="宋体" pitchFamily="2" charset="-122"/>
              <a:ea typeface="宋体" pitchFamily="2" charset="-122"/>
            </a:endParaRPr>
          </a:p>
          <a:p>
            <a:endParaRPr altLang="en-US" dirty="0" lang="zh-CN"/>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14" name="内容占位符 2"/>
          <p:cNvSpPr>
            <a:spLocks noGrp="1"/>
          </p:cNvSpPr>
          <p:nvPr>
            <p:ph idx="1"/>
          </p:nvPr>
        </p:nvSpPr>
        <p:spPr>
          <a:xfrm>
            <a:off x="457200" y="1108710"/>
            <a:ext cx="8229600" cy="5215890"/>
          </a:xfrm>
        </p:spPr>
        <p:txBody>
          <a:bodyPr/>
          <a:p>
            <a:pPr eaLnBrk="0" fontAlgn="base" hangingPunct="0" indent="266700" lvl="0" marL="0">
              <a:spcBef>
                <a:spcPct val="0"/>
              </a:spcBef>
              <a:spcAft>
                <a:spcPct val="0"/>
              </a:spcAft>
              <a:buFontTx/>
              <a:buChar char="•"/>
            </a:pPr>
            <a:r>
              <a:rPr altLang="en-US" b="1" dirty="0" sz="2800" lang="zh-CN" smtClean="0">
                <a:latin typeface="Calibri" panose="020F0502020204030204" pitchFamily="34" charset="0"/>
                <a:ea typeface="宋体" panose="02010600030101010101" pitchFamily="2" charset="-122"/>
                <a:cs typeface="Times New Roman" panose="02020603050405020304" pitchFamily="18" charset="0"/>
              </a:rPr>
              <a:t>四、审批完成后，大厅工作人员将电子版质权登记证书发送给受理点工作人员，受理点工作人员彩色双面打印后通知申请人前来领取。</a:t>
            </a:r>
            <a:endParaRPr altLang="en-US" b="1" dirty="0" sz="2800" lang="zh-CN" smtClean="0">
              <a:latin typeface="Arial" panose="020B0604020202020204" pitchFamily="34" charset="0"/>
              <a:ea typeface="宋体" panose="02010600030101010101" pitchFamily="2" charset="-122"/>
              <a:cs typeface="宋体" panose="02010600030101010101" pitchFamily="2" charset="-122"/>
            </a:endParaRPr>
          </a:p>
          <a:p>
            <a:pPr eaLnBrk="0" fontAlgn="base" hangingPunct="0" indent="266700" lvl="0" marL="0">
              <a:spcBef>
                <a:spcPct val="0"/>
              </a:spcBef>
              <a:spcAft>
                <a:spcPct val="0"/>
              </a:spcAft>
              <a:buFontTx/>
              <a:buChar char="•"/>
            </a:pPr>
            <a:r>
              <a:rPr altLang="en-US" b="1" dirty="0" sz="2800" lang="zh-CN" smtClean="0">
                <a:solidFill>
                  <a:srgbClr val="FF0000"/>
                </a:solidFill>
                <a:latin typeface="Calibri" panose="020F0502020204030204" pitchFamily="34" charset="0"/>
                <a:ea typeface="宋体" panose="02010600030101010101" pitchFamily="2" charset="-122"/>
                <a:cs typeface="Times New Roman" panose="02020603050405020304" pitchFamily="18" charset="0"/>
              </a:rPr>
              <a:t>注：</a:t>
            </a:r>
          </a:p>
          <a:p>
            <a:pPr eaLnBrk="0" fontAlgn="base" hangingPunct="0" indent="266700" lvl="0" marL="0">
              <a:spcBef>
                <a:spcPct val="0"/>
              </a:spcBef>
              <a:spcAft>
                <a:spcPct val="0"/>
              </a:spcAft>
              <a:buFontTx/>
              <a:buChar char="•"/>
            </a:pPr>
            <a:r>
              <a:rPr altLang="zh-CN" dirty="0" sz="2800" lang="en-US" smtClean="0">
                <a:latin typeface="Calibri" panose="020F0502020204030204" pitchFamily="34" charset="0"/>
                <a:ea typeface="宋体" panose="02010600030101010101" pitchFamily="2" charset="-122"/>
                <a:cs typeface="Times New Roman" panose="02020603050405020304" pitchFamily="18" charset="0"/>
                <a:sym typeface="+mn-ea"/>
              </a:rPr>
              <a:t>1.</a:t>
            </a:r>
            <a:r>
              <a:rPr altLang="en-US" dirty="0" sz="2800" lang="zh-CN" smtClean="0">
                <a:latin typeface="Calibri" panose="020F0502020204030204" pitchFamily="34" charset="0"/>
                <a:ea typeface="宋体" panose="02010600030101010101" pitchFamily="2" charset="-122"/>
                <a:cs typeface="Times New Roman" panose="02020603050405020304" pitchFamily="18" charset="0"/>
                <a:sym typeface="+mn-ea"/>
              </a:rPr>
              <a:t>交送申请人前受理点工作人员务必要核对纸质文件与扫描件是否完全一致。不一致不可交送证书。</a:t>
            </a:r>
            <a:endParaRPr altLang="en-US" b="1" dirty="0" sz="2800" lang="zh-CN" smtClean="0">
              <a:solidFill>
                <a:srgbClr val="FF0000"/>
              </a:solidFill>
              <a:latin typeface="Calibri" panose="020F0502020204030204" pitchFamily="34" charset="0"/>
              <a:ea typeface="宋体" panose="02010600030101010101" pitchFamily="2" charset="-122"/>
              <a:cs typeface="Times New Roman" panose="02020603050405020304" pitchFamily="18" charset="0"/>
            </a:endParaRPr>
          </a:p>
          <a:p>
            <a:pPr eaLnBrk="0" fontAlgn="base" hangingPunct="0" indent="266700" lvl="0" marL="0">
              <a:spcBef>
                <a:spcPct val="0"/>
              </a:spcBef>
              <a:spcAft>
                <a:spcPct val="0"/>
              </a:spcAft>
              <a:buFontTx/>
              <a:buChar char="•"/>
            </a:pPr>
            <a:r>
              <a:rPr altLang="zh-CN" dirty="0" sz="2800" lang="en-US" smtClean="0">
                <a:latin typeface="Calibri" panose="020F0502020204030204" pitchFamily="34" charset="0"/>
                <a:ea typeface="宋体" panose="02010600030101010101" pitchFamily="2" charset="-122"/>
                <a:cs typeface="Times New Roman" panose="02020603050405020304" pitchFamily="18" charset="0"/>
              </a:rPr>
              <a:t>2.</a:t>
            </a:r>
            <a:r>
              <a:rPr altLang="en-US" dirty="0" sz="2800" lang="zh-CN" smtClean="0">
                <a:latin typeface="Calibri" panose="020F0502020204030204" pitchFamily="34" charset="0"/>
                <a:ea typeface="宋体" panose="02010600030101010101" pitchFamily="2" charset="-122"/>
                <a:cs typeface="Times New Roman" panose="02020603050405020304" pitchFamily="18" charset="0"/>
              </a:rPr>
              <a:t>出质方、质权方各一份，同一经办人可一并领取</a:t>
            </a:r>
            <a:endParaRPr altLang="zh-CN" dirty="0" sz="2800" lang="en-US" smtClean="0">
              <a:latin typeface="Calibri" panose="020F0502020204030204" pitchFamily="34" charset="0"/>
              <a:ea typeface="宋体" panose="02010600030101010101" pitchFamily="2" charset="-122"/>
              <a:cs typeface="Times New Roman" panose="02020603050405020304" pitchFamily="18" charset="0"/>
            </a:endParaRPr>
          </a:p>
          <a:p>
            <a:pPr eaLnBrk="0" fontAlgn="base" hangingPunct="0" indent="266700" lvl="0" marL="0">
              <a:spcBef>
                <a:spcPct val="0"/>
              </a:spcBef>
              <a:spcAft>
                <a:spcPct val="0"/>
              </a:spcAft>
              <a:buFontTx/>
              <a:buChar char="•"/>
            </a:pPr>
            <a:r>
              <a:rPr altLang="zh-CN" dirty="0" sz="2800" lang="en-US" smtClean="0">
                <a:latin typeface="Calibri" panose="020F0502020204030204" pitchFamily="34" charset="0"/>
                <a:ea typeface="宋体" panose="02010600030101010101" pitchFamily="2" charset="-122"/>
                <a:cs typeface="Times New Roman" panose="02020603050405020304" pitchFamily="18" charset="0"/>
              </a:rPr>
              <a:t>3.</a:t>
            </a:r>
            <a:r>
              <a:rPr altLang="en-US" dirty="0" sz="2800" lang="zh-CN" smtClean="0">
                <a:latin typeface="Calibri" panose="020F0502020204030204" pitchFamily="34" charset="0"/>
                <a:ea typeface="宋体" panose="02010600030101010101" pitchFamily="2" charset="-122"/>
                <a:cs typeface="Times New Roman" panose="02020603050405020304" pitchFamily="18" charset="0"/>
              </a:rPr>
              <a:t>出质方或质权方为多人的，发给申请书首页列明的申请人。</a:t>
            </a:r>
            <a:endParaRPr altLang="zh-CN" dirty="0" sz="2800" lang="en-US" smtClean="0">
              <a:latin typeface="Calibri" panose="020F0502020204030204" pitchFamily="34" charset="0"/>
              <a:ea typeface="宋体" panose="02010600030101010101" pitchFamily="2" charset="-122"/>
              <a:cs typeface="Times New Roman" panose="02020603050405020304" pitchFamily="18" charset="0"/>
            </a:endParaRPr>
          </a:p>
          <a:p>
            <a:pPr eaLnBrk="0" fontAlgn="base" hangingPunct="0" indent="266700" lvl="0" marL="0">
              <a:spcBef>
                <a:spcPct val="0"/>
              </a:spcBef>
              <a:spcAft>
                <a:spcPct val="0"/>
              </a:spcAft>
              <a:buFontTx/>
              <a:buChar char="•"/>
            </a:pPr>
            <a:endParaRPr altLang="en-US" dirty="0" sz="2800" lang="zh-CN" smtClean="0">
              <a:latin typeface="Arial" panose="020B0604020202020204" pitchFamily="34" charset="0"/>
              <a:ea typeface="宋体" panose="02010600030101010101" pitchFamily="2" charset="-122"/>
              <a:cs typeface="宋体" panose="02010600030101010101" pitchFamily="2" charset="-122"/>
            </a:endParaRPr>
          </a:p>
          <a:p>
            <a:endParaRPr altLang="en-US" dirty="0" sz="2800" lang="zh-CN" smtClean="0">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sp>
        <p:nvSpPr>
          <p:cNvPr id="1048615" name="内容占位符 2"/>
          <p:cNvSpPr>
            <a:spLocks noGrp="1"/>
          </p:cNvSpPr>
          <p:nvPr>
            <p:ph idx="1"/>
          </p:nvPr>
        </p:nvSpPr>
        <p:spPr>
          <a:xfrm>
            <a:off x="457200" y="784225"/>
            <a:ext cx="8229600" cy="5606415"/>
          </a:xfrm>
        </p:spPr>
        <p:txBody>
          <a:bodyPr>
            <a:noAutofit/>
          </a:bodyPr>
          <a:p>
            <a:pPr eaLnBrk="0" fontAlgn="base" hangingPunct="0" indent="266700" lvl="0" marL="0">
              <a:spcBef>
                <a:spcPct val="0"/>
              </a:spcBef>
              <a:spcAft>
                <a:spcPct val="0"/>
              </a:spcAft>
              <a:buNone/>
            </a:pPr>
            <a:r>
              <a:rPr altLang="en-US" b="1"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五、经办人签好领取记录。</a:t>
            </a:r>
            <a:endParaRPr altLang="en-US" dirty="0" sz="2400" lang="zh-CN" smtClean="0">
              <a:latin typeface="Calibri" panose="020F0502020204030204" pitchFamily="34" charset="0"/>
              <a:ea typeface="宋体" panose="02010600030101010101" pitchFamily="2" charset="-122"/>
              <a:cs typeface="Times New Roman" panose="02020603050405020304" pitchFamily="18" charset="0"/>
            </a:endParaRPr>
          </a:p>
          <a:p>
            <a:pPr eaLnBrk="0" fontAlgn="base" hangingPunct="0" indent="266700" lvl="0" marL="0">
              <a:spcBef>
                <a:spcPct val="0"/>
              </a:spcBef>
              <a:spcAft>
                <a:spcPct val="0"/>
              </a:spcAft>
              <a:buNone/>
            </a:pPr>
            <a:r>
              <a:rPr altLang="zh-CN" dirty="0" sz="2400" lang="en-US" smtClean="0">
                <a:latin typeface="Calibri" panose="020F0502020204030204" pitchFamily="34" charset="0"/>
                <a:ea typeface="宋体" panose="02010600030101010101" pitchFamily="2" charset="-122"/>
                <a:cs typeface="Times New Roman" panose="02020603050405020304" pitchFamily="18" charset="0"/>
                <a:sym typeface="+mn-ea"/>
              </a:rPr>
              <a:t>1.</a:t>
            </a: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领取人在</a:t>
            </a:r>
            <a:r>
              <a:rPr altLang="en-US" dirty="0" sz="2400" lang="zh-CN" smtClean="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承诺书尾页空白处</a:t>
            </a: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中写明</a:t>
            </a:r>
            <a:endParaRPr altLang="zh-CN" dirty="0" sz="2400" lang="en-US" smtClean="0">
              <a:latin typeface="Calibri" panose="020F0502020204030204" pitchFamily="34" charset="0"/>
              <a:ea typeface="宋体" panose="02010600030101010101" pitchFamily="2" charset="-122"/>
              <a:cs typeface="Times New Roman" panose="02020603050405020304" pitchFamily="18" charset="0"/>
            </a:endParaRPr>
          </a:p>
          <a:p>
            <a:pPr eaLnBrk="0" fontAlgn="base" hangingPunct="0" indent="266700" lvl="0" marL="0">
              <a:spcBef>
                <a:spcPct val="0"/>
              </a:spcBef>
              <a:spcAft>
                <a:spcPct val="0"/>
              </a:spcAft>
              <a:buNone/>
            </a:pP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已领取商标质字</a:t>
            </a:r>
            <a:r>
              <a:rPr altLang="zh-CN" dirty="0" sz="2400" lang="en-US" smtClean="0">
                <a:latin typeface="Calibri" panose="020F0502020204030204" pitchFamily="34" charset="0"/>
                <a:ea typeface="宋体" panose="02010600030101010101" pitchFamily="2" charset="-122"/>
                <a:cs typeface="Times New Roman" panose="02020603050405020304" pitchFamily="18" charset="0"/>
                <a:sym typeface="+mn-ea"/>
              </a:rPr>
              <a:t>【20xx】</a:t>
            </a: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第</a:t>
            </a:r>
            <a:r>
              <a:rPr altLang="zh-CN" dirty="0" sz="2400" lang="en-US" smtClean="0">
                <a:latin typeface="Calibri" panose="020F0502020204030204" pitchFamily="34" charset="0"/>
                <a:ea typeface="宋体" panose="02010600030101010101" pitchFamily="2" charset="-122"/>
                <a:cs typeface="Times New Roman" panose="02020603050405020304" pitchFamily="18" charset="0"/>
                <a:sym typeface="+mn-ea"/>
              </a:rPr>
              <a:t>xx</a:t>
            </a: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号质权登记证</a:t>
            </a:r>
            <a:r>
              <a:rPr altLang="zh-CN" dirty="0" sz="2400" lang="en-US" smtClean="0">
                <a:latin typeface="Calibri" panose="020F0502020204030204" pitchFamily="34" charset="0"/>
                <a:ea typeface="宋体" panose="02010600030101010101" pitchFamily="2" charset="-122"/>
                <a:cs typeface="Times New Roman" panose="02020603050405020304" pitchFamily="18" charset="0"/>
                <a:sym typeface="+mn-ea"/>
              </a:rPr>
              <a:t>x</a:t>
            </a: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份，签名，写日期。</a:t>
            </a:r>
            <a:endParaRPr altLang="zh-CN" dirty="0" sz="2400" lang="en-US" smtClean="0">
              <a:latin typeface="Calibri" panose="020F0502020204030204" pitchFamily="34" charset="0"/>
              <a:ea typeface="宋体" panose="02010600030101010101" pitchFamily="2" charset="-122"/>
              <a:cs typeface="Times New Roman" panose="02020603050405020304" pitchFamily="18" charset="0"/>
            </a:endParaRPr>
          </a:p>
          <a:p>
            <a:pPr eaLnBrk="0" fontAlgn="base" hangingPunct="0" indent="266700" lvl="0" marL="0">
              <a:spcBef>
                <a:spcPct val="0"/>
              </a:spcBef>
              <a:spcAft>
                <a:spcPct val="0"/>
              </a:spcAft>
              <a:buNone/>
            </a:pPr>
            <a:r>
              <a:rPr altLang="zh-CN" dirty="0" sz="2400" lang="en-US" smtClean="0">
                <a:latin typeface="Calibri" panose="020F0502020204030204" pitchFamily="34" charset="0"/>
                <a:ea typeface="宋体" panose="02010600030101010101" pitchFamily="2" charset="-122"/>
                <a:cs typeface="Times New Roman" panose="02020603050405020304" pitchFamily="18" charset="0"/>
                <a:sym typeface="+mn-ea"/>
              </a:rPr>
              <a:t>2.</a:t>
            </a: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各窗口也可自制领取记录，写清申请人名称、登记证编号、领取人，领取份数等基本信息。</a:t>
            </a:r>
            <a:endParaRPr altLang="zh-CN" dirty="0" sz="2400" lang="en-US" smtClean="0">
              <a:latin typeface="Calibri" panose="020F0502020204030204" pitchFamily="34" charset="0"/>
              <a:ea typeface="宋体" panose="02010600030101010101" pitchFamily="2" charset="-122"/>
              <a:cs typeface="Times New Roman" panose="02020603050405020304" pitchFamily="18" charset="0"/>
            </a:endParaRPr>
          </a:p>
          <a:p>
            <a:pPr eaLnBrk="0" fontAlgn="base" hangingPunct="0" indent="266700" lvl="0" marL="0">
              <a:spcBef>
                <a:spcPct val="0"/>
              </a:spcBef>
              <a:spcAft>
                <a:spcPct val="0"/>
              </a:spcAft>
              <a:buNone/>
            </a:pPr>
            <a:r>
              <a:rPr altLang="zh-CN" dirty="0" sz="2400" lang="en-US" smtClean="0">
                <a:latin typeface="Calibri" panose="020F0502020204030204" pitchFamily="34" charset="0"/>
                <a:ea typeface="宋体" panose="02010600030101010101" pitchFamily="2" charset="-122"/>
                <a:cs typeface="Times New Roman" panose="02020603050405020304" pitchFamily="18" charset="0"/>
                <a:sym typeface="+mn-ea"/>
              </a:rPr>
              <a:t>3.</a:t>
            </a: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委托代理机构的，领取人需出具</a:t>
            </a:r>
            <a:endParaRPr altLang="zh-CN" dirty="0" sz="2400" lang="en-US" smtClean="0">
              <a:latin typeface="Calibri" panose="020F0502020204030204" pitchFamily="34" charset="0"/>
              <a:ea typeface="宋体" panose="02010600030101010101" pitchFamily="2" charset="-122"/>
              <a:cs typeface="Times New Roman" panose="02020603050405020304" pitchFamily="18" charset="0"/>
            </a:endParaRPr>
          </a:p>
          <a:p>
            <a:pPr eaLnBrk="0" fontAlgn="base" hangingPunct="0" indent="266700" lvl="0" marL="0">
              <a:spcBef>
                <a:spcPct val="0"/>
              </a:spcBef>
              <a:spcAft>
                <a:spcPct val="0"/>
              </a:spcAft>
              <a:buNone/>
            </a:pP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a:t>
            </a:r>
            <a:r>
              <a:rPr altLang="zh-CN" dirty="0" sz="2400" lang="en-US" smtClean="0">
                <a:latin typeface="Calibri" panose="020F0502020204030204" pitchFamily="34" charset="0"/>
                <a:ea typeface="宋体" panose="02010600030101010101" pitchFamily="2" charset="-122"/>
                <a:cs typeface="Times New Roman" panose="02020603050405020304" pitchFamily="18" charset="0"/>
                <a:sym typeface="+mn-ea"/>
              </a:rPr>
              <a:t>1</a:t>
            </a: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）加盖代理机构印章的委托个人领取质权登记证的委托书</a:t>
            </a:r>
            <a:endParaRPr altLang="zh-CN" dirty="0" sz="2400" lang="en-US" smtClean="0">
              <a:latin typeface="Calibri" panose="020F0502020204030204" pitchFamily="34" charset="0"/>
              <a:ea typeface="宋体" panose="02010600030101010101" pitchFamily="2" charset="-122"/>
              <a:cs typeface="Times New Roman" panose="02020603050405020304" pitchFamily="18" charset="0"/>
            </a:endParaRPr>
          </a:p>
          <a:p>
            <a:pPr eaLnBrk="0" fontAlgn="base" hangingPunct="0" indent="266700" lvl="0" marL="0">
              <a:spcBef>
                <a:spcPct val="0"/>
              </a:spcBef>
              <a:spcAft>
                <a:spcPct val="0"/>
              </a:spcAft>
              <a:buNone/>
            </a:pP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a:t>
            </a:r>
            <a:r>
              <a:rPr altLang="zh-CN" dirty="0" sz="2400" lang="en-US" smtClean="0">
                <a:latin typeface="Calibri" panose="020F0502020204030204" pitchFamily="34" charset="0"/>
                <a:ea typeface="宋体" panose="02010600030101010101" pitchFamily="2" charset="-122"/>
                <a:cs typeface="Times New Roman" panose="02020603050405020304" pitchFamily="18" charset="0"/>
                <a:sym typeface="+mn-ea"/>
              </a:rPr>
              <a:t>2</a:t>
            </a: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）加盖印章的代理机构营业执照（需有效存续）</a:t>
            </a:r>
            <a:endParaRPr altLang="zh-CN" dirty="0" sz="2400" lang="en-US" smtClean="0">
              <a:latin typeface="Calibri" panose="020F0502020204030204" pitchFamily="34" charset="0"/>
              <a:ea typeface="宋体" panose="02010600030101010101" pitchFamily="2" charset="-122"/>
              <a:cs typeface="Times New Roman" panose="02020603050405020304" pitchFamily="18" charset="0"/>
            </a:endParaRPr>
          </a:p>
          <a:p>
            <a:pPr eaLnBrk="0" fontAlgn="base" hangingPunct="0" indent="266700" lvl="0" marL="0">
              <a:spcBef>
                <a:spcPct val="0"/>
              </a:spcBef>
              <a:spcAft>
                <a:spcPct val="0"/>
              </a:spcAft>
              <a:buNone/>
            </a:pP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a:t>
            </a:r>
            <a:r>
              <a:rPr altLang="zh-CN" dirty="0" sz="2400" lang="en-US" smtClean="0">
                <a:latin typeface="Calibri" panose="020F0502020204030204" pitchFamily="34" charset="0"/>
                <a:ea typeface="宋体" panose="02010600030101010101" pitchFamily="2" charset="-122"/>
                <a:cs typeface="Times New Roman" panose="02020603050405020304" pitchFamily="18" charset="0"/>
                <a:sym typeface="+mn-ea"/>
              </a:rPr>
              <a:t>3</a:t>
            </a: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）被委托人身份证复印件 </a:t>
            </a:r>
            <a:endParaRPr altLang="zh-CN" dirty="0" sz="2400" lang="en-US" smtClean="0">
              <a:latin typeface="Calibri" panose="020F0502020204030204" pitchFamily="34" charset="0"/>
              <a:ea typeface="宋体" panose="02010600030101010101" pitchFamily="2" charset="-122"/>
              <a:cs typeface="Times New Roman" panose="02020603050405020304" pitchFamily="18" charset="0"/>
            </a:endParaRPr>
          </a:p>
          <a:p>
            <a:pPr eaLnBrk="0" fontAlgn="base" hangingPunct="0" indent="266700" lvl="0" marL="0">
              <a:spcBef>
                <a:spcPct val="0"/>
              </a:spcBef>
              <a:spcAft>
                <a:spcPct val="0"/>
              </a:spcAft>
              <a:buNone/>
            </a:pP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三样手续前来领取。</a:t>
            </a:r>
            <a:endParaRPr altLang="en-US" dirty="0" sz="2400" lang="zh-CN" smtClean="0">
              <a:latin typeface="Arial" panose="020B0604020202020204" pitchFamily="34" charset="0"/>
              <a:ea typeface="宋体" panose="02010600030101010101" pitchFamily="2" charset="-122"/>
              <a:cs typeface="宋体" panose="02010600030101010101" pitchFamily="2" charset="-122"/>
            </a:endParaRPr>
          </a:p>
          <a:p>
            <a:pPr eaLnBrk="0" fontAlgn="base" hangingPunct="0" indent="266700" lvl="0" marL="0">
              <a:spcBef>
                <a:spcPct val="0"/>
              </a:spcBef>
              <a:spcAft>
                <a:spcPct val="0"/>
              </a:spcAft>
              <a:buNone/>
            </a:pPr>
            <a:r>
              <a:rPr altLang="en-US" dirty="0" sz="2400" lang="zh-CN" smtClean="0">
                <a:latin typeface="Calibri" panose="020F0502020204030204" pitchFamily="34" charset="0"/>
                <a:ea typeface="宋体" panose="02010600030101010101" pitchFamily="2" charset="-122"/>
                <a:cs typeface="Times New Roman" panose="02020603050405020304" pitchFamily="18" charset="0"/>
                <a:sym typeface="+mn-ea"/>
              </a:rPr>
              <a:t>同样在委托书中写明上述领取内容，签名，日期。</a:t>
            </a:r>
            <a:endParaRPr altLang="en-US" dirty="0" sz="2400" lang="zh-CN" smtClean="0">
              <a:latin typeface="Arial" panose="020B0604020202020204" pitchFamily="34" charset="0"/>
              <a:ea typeface="宋体" panose="02010600030101010101" pitchFamily="2" charset="-122"/>
              <a:cs typeface="宋体" panose="02010600030101010101" pitchFamily="2" charset="-122"/>
            </a:endParaRPr>
          </a:p>
          <a:p>
            <a:endParaRPr altLang="en-US" dirty="0" sz="2400" lang="zh-CN" smtClean="0">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16" name="内容占位符 2"/>
          <p:cNvSpPr>
            <a:spLocks noGrp="1"/>
          </p:cNvSpPr>
          <p:nvPr>
            <p:ph idx="1"/>
          </p:nvPr>
        </p:nvSpPr>
        <p:spPr>
          <a:xfrm>
            <a:off x="500034" y="1500174"/>
            <a:ext cx="8229600" cy="4302760"/>
          </a:xfrm>
        </p:spPr>
        <p:txBody>
          <a:bodyPr/>
          <a:p>
            <a:pPr eaLnBrk="0" fontAlgn="base" hangingPunct="0" indent="266700" lvl="0" marL="0">
              <a:spcBef>
                <a:spcPct val="0"/>
              </a:spcBef>
              <a:spcAft>
                <a:spcPct val="0"/>
              </a:spcAft>
              <a:buFontTx/>
              <a:buChar char="•"/>
            </a:pPr>
            <a:endParaRPr altLang="en-US" b="1" dirty="0" sz="2800" lang="zh-CN" smtClean="0">
              <a:latin typeface="Arial" panose="020B0604020202020204" pitchFamily="34" charset="0"/>
              <a:ea typeface="宋体" panose="02010600030101010101" pitchFamily="2" charset="-122"/>
              <a:cs typeface="宋体" panose="02010600030101010101" pitchFamily="2" charset="-122"/>
            </a:endParaRPr>
          </a:p>
          <a:p>
            <a:pPr eaLnBrk="0" fontAlgn="base" hangingPunct="0" indent="266700" lvl="0" marL="0">
              <a:spcBef>
                <a:spcPct val="0"/>
              </a:spcBef>
              <a:spcAft>
                <a:spcPct val="0"/>
              </a:spcAft>
              <a:buNone/>
            </a:pPr>
            <a:r>
              <a:rPr altLang="en-US" dirty="0" sz="2800" lang="zh-CN" smtClean="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注：</a:t>
            </a:r>
            <a:r>
              <a:rPr altLang="zh-CN" dirty="0" sz="2800" lang="en-US" smtClean="0">
                <a:latin typeface="Calibri" panose="020F0502020204030204" pitchFamily="34" charset="0"/>
                <a:ea typeface="宋体" panose="02010600030101010101" pitchFamily="2" charset="-122"/>
                <a:cs typeface="Times New Roman" panose="02020603050405020304" pitchFamily="18" charset="0"/>
                <a:sym typeface="+mn-ea"/>
              </a:rPr>
              <a:t>1.</a:t>
            </a:r>
            <a:r>
              <a:rPr altLang="en-US" dirty="0" sz="2800" lang="zh-CN" smtClean="0">
                <a:latin typeface="Calibri" panose="020F0502020204030204" pitchFamily="34" charset="0"/>
                <a:ea typeface="宋体" panose="02010600030101010101" pitchFamily="2" charset="-122"/>
                <a:cs typeface="Times New Roman" panose="02020603050405020304" pitchFamily="18" charset="0"/>
                <a:sym typeface="+mn-ea"/>
              </a:rPr>
              <a:t>全部申请材料、申请文件清单、领取记录一</a:t>
            </a:r>
            <a:endParaRPr altLang="zh-CN" dirty="0" sz="2800" lang="en-US" smtClean="0">
              <a:latin typeface="Calibri" panose="020F0502020204030204" pitchFamily="34" charset="0"/>
              <a:ea typeface="宋体" panose="02010600030101010101" pitchFamily="2" charset="-122"/>
              <a:cs typeface="Times New Roman" panose="02020603050405020304" pitchFamily="18" charset="0"/>
              <a:sym typeface="+mn-ea"/>
            </a:endParaRPr>
          </a:p>
          <a:p>
            <a:pPr eaLnBrk="0" fontAlgn="base" hangingPunct="0" indent="266700" lvl="0" marL="0">
              <a:spcBef>
                <a:spcPct val="0"/>
              </a:spcBef>
              <a:spcAft>
                <a:spcPct val="0"/>
              </a:spcAft>
              <a:buNone/>
            </a:pPr>
            <a:r>
              <a:rPr altLang="en-US" dirty="0" sz="2800" lang="zh-CN" smtClean="0">
                <a:latin typeface="Calibri" panose="020F0502020204030204" pitchFamily="34" charset="0"/>
                <a:ea typeface="宋体" panose="02010600030101010101" pitchFamily="2" charset="-122"/>
                <a:cs typeface="Times New Roman" panose="02020603050405020304" pitchFamily="18" charset="0"/>
                <a:sym typeface="+mn-ea"/>
              </a:rPr>
              <a:t>并邮寄。</a:t>
            </a:r>
          </a:p>
          <a:p>
            <a:pPr eaLnBrk="0" fontAlgn="base" hangingPunct="0" indent="266700" lvl="0" marL="0">
              <a:spcBef>
                <a:spcPct val="0"/>
              </a:spcBef>
              <a:spcAft>
                <a:spcPct val="0"/>
              </a:spcAft>
              <a:buNone/>
            </a:pPr>
            <a:r>
              <a:rPr altLang="zh-CN" dirty="0" sz="2800" lang="en-US" smtClean="0">
                <a:latin typeface="Calibri" panose="020F0502020204030204" pitchFamily="34" charset="0"/>
                <a:ea typeface="宋体" panose="02010600030101010101" pitchFamily="2" charset="-122"/>
                <a:cs typeface="Times New Roman" panose="02020603050405020304" pitchFamily="18" charset="0"/>
                <a:sym typeface="+mn-ea"/>
              </a:rPr>
              <a:t>2.</a:t>
            </a:r>
            <a:r>
              <a:rPr altLang="en-US" dirty="0" sz="2800" lang="zh-CN" smtClean="0">
                <a:latin typeface="Calibri" panose="020F0502020204030204" pitchFamily="34" charset="0"/>
                <a:ea typeface="宋体" panose="02010600030101010101" pitchFamily="2" charset="-122"/>
                <a:cs typeface="Times New Roman" panose="02020603050405020304" pitchFamily="18" charset="0"/>
                <a:sym typeface="+mn-ea"/>
              </a:rPr>
              <a:t>每月或每季度一寄送即可。寄送前需再次核对好</a:t>
            </a:r>
          </a:p>
          <a:p>
            <a:pPr eaLnBrk="0" fontAlgn="base" hangingPunct="0" indent="266700" lvl="0" marL="0">
              <a:spcBef>
                <a:spcPct val="0"/>
              </a:spcBef>
              <a:spcAft>
                <a:spcPct val="0"/>
              </a:spcAft>
              <a:buNone/>
            </a:pPr>
            <a:r>
              <a:rPr altLang="en-US" dirty="0" sz="2800" lang="zh-CN" smtClean="0">
                <a:latin typeface="Calibri" panose="020F0502020204030204" pitchFamily="34" charset="0"/>
                <a:ea typeface="宋体" panose="02010600030101010101" pitchFamily="2" charset="-122"/>
                <a:cs typeface="Times New Roman" panose="02020603050405020304" pitchFamily="18" charset="0"/>
                <a:sym typeface="+mn-ea"/>
              </a:rPr>
              <a:t>纸质文件与当时提交的电子文件是否完全一致。</a:t>
            </a:r>
            <a:endParaRPr altLang="en-US" dirty="0" sz="2800" lang="zh-CN" smtClean="0">
              <a:latin typeface="Arial" panose="020B0604020202020204" pitchFamily="34" charset="0"/>
              <a:ea typeface="宋体" panose="02010600030101010101" pitchFamily="2" charset="-122"/>
              <a:cs typeface="宋体" panose="02010600030101010101" pitchFamily="2" charset="-122"/>
            </a:endParaRPr>
          </a:p>
          <a:p>
            <a:endParaRPr altLang="en-US" dirty="0" sz="2800" lang="zh-CN" smtClean="0">
              <a:latin typeface="Arial" panose="020B0604020202020204" pitchFamily="34" charset="0"/>
              <a:ea typeface="宋体" panose="02010600030101010101" pitchFamily="2" charset="-122"/>
              <a:cs typeface="宋体" panose="02010600030101010101" pitchFamily="2" charset="-122"/>
            </a:endParaRPr>
          </a:p>
        </p:txBody>
      </p:sp>
      <p:sp>
        <p:nvSpPr>
          <p:cNvPr id="1048617" name="标题 1"/>
          <p:cNvSpPr>
            <a:spLocks noGrp="1"/>
          </p:cNvSpPr>
          <p:nvPr>
            <p:ph type="title"/>
          </p:nvPr>
        </p:nvSpPr>
        <p:spPr/>
        <p:txBody>
          <a:bodyPr/>
          <a:p>
            <a:pPr algn="l"/>
            <a:r>
              <a:rPr altLang="en-US" b="1" dirty="0" sz="3200" lang="zh-CN" smtClean="0">
                <a:effectLst/>
                <a:latin typeface="Calibri" panose="020F0502020204030204" pitchFamily="34" charset="0"/>
                <a:ea typeface="宋体" panose="02010600030101010101" pitchFamily="2" charset="-122"/>
                <a:cs typeface="Times New Roman" panose="02020603050405020304" pitchFamily="18" charset="0"/>
                <a:sym typeface="+mn-ea"/>
              </a:rPr>
              <a:t>六、邮寄纸质文件</a:t>
            </a:r>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18" name="标题 1"/>
          <p:cNvSpPr>
            <a:spLocks noGrp="1"/>
          </p:cNvSpPr>
          <p:nvPr>
            <p:ph type="ctrTitle"/>
          </p:nvPr>
        </p:nvSpPr>
        <p:spPr/>
        <p:txBody>
          <a:bodyPr>
            <a:noAutofit/>
          </a:bodyPr>
          <a:p>
            <a:pPr algn="ctr"/>
            <a:r>
              <a:rPr altLang="zh-CN" dirty="0" sz="3600" lang="en-US" smtClean="0">
                <a:effectLst/>
                <a:sym typeface="+mn-ea"/>
              </a:rPr>
              <a:t/>
            </a:r>
            <a:br>
              <a:rPr altLang="zh-CN" dirty="0" sz="3600" lang="en-US" smtClean="0">
                <a:effectLst/>
                <a:sym typeface="+mn-ea"/>
              </a:rPr>
            </a:br>
            <a:r>
              <a:rPr altLang="en-US" dirty="0" sz="3600" lang="zh-CN" smtClean="0">
                <a:effectLst/>
                <a:sym typeface="+mn-ea"/>
              </a:rPr>
              <a:t>  二、商标局提升商标质押登记服的</a:t>
            </a:r>
            <a:r>
              <a:rPr altLang="zh-CN" dirty="0" sz="3600" lang="en-US" smtClean="0">
                <a:effectLst/>
                <a:sym typeface="+mn-ea"/>
              </a:rPr>
              <a:t/>
            </a:r>
            <a:br>
              <a:rPr altLang="zh-CN" dirty="0" sz="3600" lang="en-US" smtClean="0">
                <a:effectLst/>
                <a:sym typeface="+mn-ea"/>
              </a:rPr>
            </a:br>
            <a:r>
              <a:rPr altLang="en-US" dirty="0" sz="3600" lang="zh-CN" smtClean="0">
                <a:effectLst/>
                <a:sym typeface="+mn-ea"/>
              </a:rPr>
              <a:t>四项措施</a:t>
            </a:r>
            <a:endParaRPr altLang="en-US" dirty="0" sz="3600" lang="zh-CN">
              <a:effectLst/>
            </a:endParaRPr>
          </a:p>
        </p:txBody>
      </p:sp>
      <p:pic>
        <p:nvPicPr>
          <p:cNvPr id="2097154" name="Picture 2"/>
          <p:cNvPicPr>
            <a:picLocks noChangeAspect="1" noChangeArrowheads="1"/>
          </p:cNvPicPr>
          <p:nvPr/>
        </p:nvPicPr>
        <p:blipFill>
          <a:blip xmlns:r="http://schemas.openxmlformats.org/officeDocument/2006/relationships" r:embed="rId1" cstate="print"/>
          <a:srcRect/>
          <a:stretch>
            <a:fillRect/>
          </a:stretch>
        </p:blipFill>
        <p:spPr bwMode="auto">
          <a:xfrm>
            <a:off x="2714612" y="500041"/>
            <a:ext cx="3929090" cy="1000133"/>
          </a:xfrm>
          <a:prstGeom prst="rect"/>
          <a:noFill/>
          <a:ln w="9525">
            <a:noFill/>
            <a:miter lim="800000"/>
            <a:headEnd/>
            <a:tailEnd/>
          </a:ln>
          <a:effectLst/>
        </p:spPr>
      </p:pic>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19" name="内容占位符 2"/>
          <p:cNvSpPr>
            <a:spLocks noGrp="1"/>
          </p:cNvSpPr>
          <p:nvPr>
            <p:ph idx="1"/>
          </p:nvPr>
        </p:nvSpPr>
        <p:spPr>
          <a:xfrm>
            <a:off x="457200" y="822960"/>
            <a:ext cx="8229600" cy="5685155"/>
          </a:xfrm>
        </p:spPr>
        <p:txBody>
          <a:bodyPr>
            <a:noAutofit/>
          </a:bodyPr>
          <a:p>
            <a:pPr indent="0" marL="0">
              <a:buNone/>
            </a:pPr>
            <a:r>
              <a:rPr altLang="en-US" dirty="0" sz="2400" lang="zh-CN"/>
              <a:t>      </a:t>
            </a:r>
            <a:r>
              <a:rPr altLang="en-US" dirty="0" sz="2400" lang="zh-CN" smtClean="0"/>
              <a:t> </a:t>
            </a:r>
            <a:endParaRPr altLang="zh-CN" dirty="0" sz="2400" lang="en-US" smtClean="0"/>
          </a:p>
          <a:p>
            <a:pPr indent="0" marL="0">
              <a:buNone/>
            </a:pPr>
            <a:r>
              <a:rPr altLang="zh-CN" dirty="0" sz="2400" lang="en-US" smtClean="0"/>
              <a:t>     </a:t>
            </a:r>
          </a:p>
          <a:p>
            <a:pPr indent="0" marL="0">
              <a:buNone/>
            </a:pPr>
            <a:r>
              <a:rPr altLang="zh-CN" dirty="0" sz="2400" lang="en-US" smtClean="0"/>
              <a:t>      </a:t>
            </a:r>
            <a:r>
              <a:rPr altLang="en-US" dirty="0" sz="2000" lang="zh-CN" smtClean="0"/>
              <a:t>为</a:t>
            </a:r>
            <a:r>
              <a:rPr altLang="en-US" dirty="0" sz="2000" lang="zh-CN"/>
              <a:t>贯彻落实国家知识产权局党组“我为群众办实事”实践活动方案要求，推动党史学习教育深入开展、取得实效，聚焦基层商标质押融资工作迫切需求，为进一步提升商标质押登记服务水平，助力解决中小微企业融资难题，商标局推出以下措施</a:t>
            </a:r>
            <a:r>
              <a:rPr altLang="en-US" dirty="0" sz="2000" lang="zh-CN" smtClean="0"/>
              <a:t>：</a:t>
            </a:r>
            <a:endParaRPr altLang="zh-CN" dirty="0" sz="2000" lang="en-US" smtClean="0"/>
          </a:p>
          <a:p>
            <a:pPr indent="0" marL="0">
              <a:buNone/>
            </a:pPr>
            <a:r>
              <a:rPr altLang="en-US" dirty="0" sz="2000" lang="zh-CN" smtClean="0"/>
              <a:t>  一</a:t>
            </a:r>
            <a:r>
              <a:rPr altLang="en-US" dirty="0" sz="2000" lang="zh-CN"/>
              <a:t>、完善咨询、查询</a:t>
            </a:r>
            <a:r>
              <a:rPr altLang="en-US" dirty="0" sz="2000" lang="zh-CN" smtClean="0"/>
              <a:t>服务</a:t>
            </a:r>
            <a:endParaRPr altLang="zh-CN" dirty="0" sz="2000" lang="en-US" smtClean="0"/>
          </a:p>
          <a:p>
            <a:pPr>
              <a:buNone/>
            </a:pPr>
            <a:r>
              <a:rPr altLang="en-US" dirty="0" sz="2000" lang="zh-CN"/>
              <a:t> </a:t>
            </a:r>
            <a:r>
              <a:rPr altLang="en-US" dirty="0" sz="2000" lang="zh-CN" smtClean="0"/>
              <a:t>     商标</a:t>
            </a:r>
            <a:r>
              <a:rPr altLang="en-US" dirty="0" sz="2000" lang="zh-CN"/>
              <a:t>局依托各地开展商标质押登记业务的商标业务</a:t>
            </a:r>
            <a:r>
              <a:rPr altLang="en-US" dirty="0" sz="2000" lang="zh-CN" smtClean="0"/>
              <a:t>受</a:t>
            </a:r>
            <a:endParaRPr altLang="zh-CN" dirty="0" sz="2000" lang="en-US" smtClean="0"/>
          </a:p>
          <a:p>
            <a:pPr>
              <a:buNone/>
            </a:pPr>
            <a:r>
              <a:rPr altLang="en-US" dirty="0" sz="2000" lang="zh-CN" smtClean="0"/>
              <a:t>理</a:t>
            </a:r>
            <a:r>
              <a:rPr altLang="en-US" dirty="0" sz="2000" lang="zh-CN"/>
              <a:t>窗口为申请人提供咨询、查询服务。</a:t>
            </a:r>
          </a:p>
          <a:p>
            <a:pPr>
              <a:buNone/>
            </a:pPr>
            <a:r>
              <a:rPr altLang="en-US" dirty="0" sz="2000" lang="zh-CN"/>
              <a:t> </a:t>
            </a:r>
            <a:r>
              <a:rPr altLang="en-US" dirty="0" sz="2000" lang="zh-CN" smtClean="0"/>
              <a:t>     咨询</a:t>
            </a:r>
            <a:r>
              <a:rPr altLang="en-US" dirty="0" sz="2000" lang="zh-CN"/>
              <a:t>服务主要解释申请人办理商标质押登记</a:t>
            </a:r>
            <a:r>
              <a:rPr altLang="en-US" dirty="0" sz="2000" lang="zh-CN" smtClean="0"/>
              <a:t>手续、准备</a:t>
            </a:r>
            <a:endParaRPr altLang="zh-CN" dirty="0" sz="2000" lang="en-US" smtClean="0"/>
          </a:p>
          <a:p>
            <a:pPr>
              <a:buNone/>
            </a:pPr>
            <a:r>
              <a:rPr altLang="en-US" dirty="0" sz="2000" lang="zh-CN" smtClean="0"/>
              <a:t>申请</a:t>
            </a:r>
            <a:r>
              <a:rPr altLang="en-US" dirty="0" sz="2000" lang="zh-CN"/>
              <a:t>文件中的各种问题（受理窗口工作人员需提前</a:t>
            </a:r>
            <a:r>
              <a:rPr altLang="en-US" dirty="0" sz="2000" lang="zh-CN" smtClean="0"/>
              <a:t>学习</a:t>
            </a:r>
            <a:r>
              <a:rPr altLang="zh-CN" dirty="0" sz="2000" lang="en-US" smtClean="0"/>
              <a:t>QQ</a:t>
            </a:r>
          </a:p>
          <a:p>
            <a:pPr>
              <a:buNone/>
            </a:pPr>
            <a:r>
              <a:rPr altLang="en-US" dirty="0" sz="2000" lang="zh-CN" smtClean="0"/>
              <a:t>群</a:t>
            </a:r>
            <a:r>
              <a:rPr altLang="en-US" dirty="0" sz="2000" lang="zh-CN"/>
              <a:t>文件中质押受理规程</a:t>
            </a:r>
            <a:r>
              <a:rPr altLang="zh-CN" dirty="0" sz="2000" lang="en-US"/>
              <a:t>word</a:t>
            </a:r>
            <a:r>
              <a:rPr altLang="en-US" dirty="0" sz="2000" lang="zh-CN"/>
              <a:t>，</a:t>
            </a:r>
            <a:r>
              <a:rPr altLang="zh-CN" dirty="0" sz="2000" lang="en-US"/>
              <a:t>2020</a:t>
            </a:r>
            <a:r>
              <a:rPr altLang="en-US" dirty="0" sz="2000" lang="zh-CN"/>
              <a:t>质权程序</a:t>
            </a:r>
            <a:r>
              <a:rPr altLang="en-US" dirty="0" sz="2000" lang="zh-CN" smtClean="0"/>
              <a:t>规定</a:t>
            </a:r>
            <a:r>
              <a:rPr altLang="zh-CN" dirty="0" sz="2000" lang="en-US" smtClean="0"/>
              <a:t>word</a:t>
            </a:r>
            <a:r>
              <a:rPr altLang="en-US" dirty="0" sz="2000" lang="zh-CN" smtClean="0"/>
              <a:t>），</a:t>
            </a:r>
            <a:endParaRPr altLang="zh-CN" dirty="0" sz="2000" lang="en-US" smtClean="0"/>
          </a:p>
          <a:p>
            <a:pPr>
              <a:buNone/>
            </a:pPr>
            <a:r>
              <a:rPr altLang="en-US" dirty="0" sz="2000" lang="zh-CN" smtClean="0"/>
              <a:t>窗口</a:t>
            </a:r>
            <a:r>
              <a:rPr altLang="en-US" dirty="0" sz="2000" lang="zh-CN"/>
              <a:t>可以根据情况提供电话咨询和现场咨询。</a:t>
            </a:r>
          </a:p>
          <a:p>
            <a:pPr>
              <a:buNone/>
            </a:pPr>
            <a:r>
              <a:rPr altLang="en-US" dirty="0" sz="2400" lang="zh-CN" smtClean="0"/>
              <a:t>       </a:t>
            </a:r>
            <a:endParaRPr altLang="en-US" dirty="0" sz="2400" lang="zh-CN"/>
          </a:p>
        </p:txBody>
      </p:sp>
      <p:pic>
        <p:nvPicPr>
          <p:cNvPr id="2097155" name="Picture 2"/>
          <p:cNvPicPr>
            <a:picLocks noChangeAspect="1" noChangeArrowheads="1"/>
          </p:cNvPicPr>
          <p:nvPr/>
        </p:nvPicPr>
        <p:blipFill>
          <a:blip xmlns:r="http://schemas.openxmlformats.org/officeDocument/2006/relationships" r:embed="rId1" cstate="print"/>
          <a:srcRect/>
          <a:stretch>
            <a:fillRect/>
          </a:stretch>
        </p:blipFill>
        <p:spPr bwMode="auto">
          <a:xfrm>
            <a:off x="7072330" y="142852"/>
            <a:ext cx="1714512" cy="1571635"/>
          </a:xfrm>
          <a:prstGeom prst="rect"/>
          <a:noFill/>
          <a:ln w="9525">
            <a:noFill/>
            <a:miter lim="800000"/>
            <a:headEnd/>
            <a:tailEnd/>
          </a:ln>
          <a:effectLst/>
        </p:spPr>
      </p:pic>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20" name="内容占位符 2"/>
          <p:cNvSpPr>
            <a:spLocks noGrp="1"/>
          </p:cNvSpPr>
          <p:nvPr>
            <p:ph idx="1"/>
          </p:nvPr>
        </p:nvSpPr>
        <p:spPr>
          <a:xfrm>
            <a:off x="500034" y="1428736"/>
            <a:ext cx="7715304" cy="4578555"/>
          </a:xfrm>
        </p:spPr>
        <p:txBody>
          <a:bodyPr>
            <a:normAutofit/>
          </a:bodyPr>
          <a:p>
            <a:r>
              <a:rPr altLang="zh-CN" dirty="0" sz="2400" lang="en-US">
                <a:sym typeface="+mn-ea"/>
              </a:rPr>
              <a:t>       </a:t>
            </a:r>
            <a:r>
              <a:rPr altLang="en-US" dirty="0" sz="2800" lang="zh-CN" smtClean="0">
                <a:sym typeface="+mn-ea"/>
              </a:rPr>
              <a:t>查询</a:t>
            </a:r>
            <a:r>
              <a:rPr altLang="en-US" dirty="0" sz="2800" lang="zh-CN">
                <a:sym typeface="+mn-ea"/>
              </a:rPr>
              <a:t>服务主要是对申请人准备的申请文件予以初步核对审查、对出质商标中涉及相同或近似商标应该一并办理的进行初步</a:t>
            </a:r>
            <a:r>
              <a:rPr altLang="en-US" dirty="0" sz="3200" lang="zh-CN">
                <a:sym typeface="+mn-ea"/>
              </a:rPr>
              <a:t>审查</a:t>
            </a:r>
            <a:r>
              <a:rPr altLang="en-US" dirty="0" sz="2800" lang="zh-CN">
                <a:sym typeface="+mn-ea"/>
              </a:rPr>
              <a:t>。对于存在疑难情况的质押申请，或者商标数量较多近似商标复杂的质押申请，窗口工作人员可以利用填写《出质商标查询申请表》等方式，转由商标局受理工作人员进行查询。</a:t>
            </a:r>
            <a:endParaRPr altLang="en-US" dirty="0" sz="2400" lang="zh-CN"/>
          </a:p>
          <a:p>
            <a:endParaRPr altLang="en-US" dirty="0" sz="2400" lang="zh-CN"/>
          </a:p>
        </p:txBody>
      </p:sp>
      <p:pic>
        <p:nvPicPr>
          <p:cNvPr id="2097156" name="Picture 2"/>
          <p:cNvPicPr>
            <a:picLocks noChangeAspect="1" noChangeArrowheads="1"/>
          </p:cNvPicPr>
          <p:nvPr/>
        </p:nvPicPr>
        <p:blipFill>
          <a:blip xmlns:r="http://schemas.openxmlformats.org/officeDocument/2006/relationships" r:embed="rId1" cstate="print"/>
          <a:srcRect/>
          <a:stretch>
            <a:fillRect/>
          </a:stretch>
        </p:blipFill>
        <p:spPr bwMode="auto">
          <a:xfrm>
            <a:off x="6500825" y="214289"/>
            <a:ext cx="2071702" cy="1000133"/>
          </a:xfrm>
          <a:prstGeom prst="rect"/>
          <a:noFill/>
          <a:ln w="9525">
            <a:noFill/>
            <a:miter lim="800000"/>
            <a:headEnd/>
            <a:tailEnd/>
          </a:ln>
          <a:effectLst/>
        </p:spPr>
      </p:pic>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sp>
        <p:nvSpPr>
          <p:cNvPr id="1048621" name="内容占位符 2"/>
          <p:cNvSpPr>
            <a:spLocks noGrp="1"/>
          </p:cNvSpPr>
          <p:nvPr>
            <p:ph idx="1"/>
          </p:nvPr>
        </p:nvSpPr>
        <p:spPr>
          <a:xfrm>
            <a:off x="457200" y="1785926"/>
            <a:ext cx="8043890" cy="4221365"/>
          </a:xfrm>
        </p:spPr>
        <p:txBody>
          <a:bodyPr>
            <a:normAutofit/>
          </a:bodyPr>
          <a:p>
            <a:r>
              <a:rPr altLang="zh-CN" dirty="0" sz="3200" lang="en-US">
                <a:sym typeface="+mn-ea"/>
              </a:rPr>
              <a:t>    </a:t>
            </a:r>
            <a:r>
              <a:rPr altLang="en-US" dirty="0" sz="2800" lang="zh-CN" smtClean="0">
                <a:sym typeface="+mn-ea"/>
              </a:rPr>
              <a:t>当事人</a:t>
            </a:r>
            <a:r>
              <a:rPr altLang="en-US" dirty="0" sz="2800" lang="zh-CN">
                <a:sym typeface="+mn-ea"/>
              </a:rPr>
              <a:t>请求快速登记的，应</a:t>
            </a:r>
            <a:r>
              <a:rPr altLang="en-US" dirty="0" sz="2800" lang="zh-CN">
                <a:solidFill>
                  <a:srgbClr val="FF0000"/>
                </a:solidFill>
                <a:sym typeface="+mn-ea"/>
              </a:rPr>
              <a:t>书面</a:t>
            </a:r>
            <a:r>
              <a:rPr altLang="en-US" dirty="0" sz="2800" lang="zh-CN" smtClean="0">
                <a:solidFill>
                  <a:srgbClr val="FF0000"/>
                </a:solidFill>
                <a:sym typeface="+mn-ea"/>
              </a:rPr>
              <a:t>提出申请，</a:t>
            </a:r>
            <a:r>
              <a:rPr altLang="en-US" dirty="0" sz="2800" lang="zh-CN" smtClean="0">
                <a:sym typeface="+mn-ea"/>
              </a:rPr>
              <a:t>陈述</a:t>
            </a:r>
            <a:r>
              <a:rPr altLang="en-US" dirty="0" sz="2800" lang="zh-CN">
                <a:sym typeface="+mn-ea"/>
              </a:rPr>
              <a:t>具体理由。经</a:t>
            </a:r>
            <a:r>
              <a:rPr altLang="en-US" dirty="0" sz="2800" lang="zh-CN" smtClean="0">
                <a:sym typeface="+mn-ea"/>
              </a:rPr>
              <a:t>受理窗口工作人员核实</a:t>
            </a:r>
            <a:r>
              <a:rPr altLang="en-US" dirty="0" sz="2800" lang="zh-CN">
                <a:sym typeface="+mn-ea"/>
              </a:rPr>
              <a:t>相关情况属实的，</a:t>
            </a:r>
            <a:r>
              <a:rPr altLang="en-US" dirty="0" sz="2800" lang="zh-CN">
                <a:solidFill>
                  <a:srgbClr val="FF0000"/>
                </a:solidFill>
                <a:sym typeface="+mn-ea"/>
              </a:rPr>
              <a:t>及时联系</a:t>
            </a:r>
            <a:r>
              <a:rPr altLang="en-US" dirty="0" sz="2800" lang="zh-CN">
                <a:sym typeface="+mn-ea"/>
              </a:rPr>
              <a:t>商标局受</a:t>
            </a:r>
            <a:r>
              <a:rPr altLang="en-US" dirty="0" sz="2800" lang="zh-CN" smtClean="0">
                <a:sym typeface="+mn-ea"/>
              </a:rPr>
              <a:t>理工作人员</a:t>
            </a:r>
            <a:r>
              <a:rPr altLang="en-US" dirty="0" sz="2800" lang="zh-CN">
                <a:sym typeface="+mn-ea"/>
              </a:rPr>
              <a:t>提供快速登记绿色通道服务。</a:t>
            </a:r>
            <a:endParaRPr altLang="en-US" dirty="0" sz="2800" lang="zh-CN"/>
          </a:p>
          <a:p>
            <a:r>
              <a:rPr altLang="en-US" dirty="0" sz="2800" lang="zh-CN">
                <a:sym typeface="+mn-ea"/>
              </a:rPr>
              <a:t>    </a:t>
            </a:r>
            <a:r>
              <a:rPr altLang="en-US" dirty="0" sz="2800" lang="zh-CN" smtClean="0">
                <a:sym typeface="+mn-ea"/>
              </a:rPr>
              <a:t> 符合</a:t>
            </a:r>
            <a:r>
              <a:rPr altLang="en-US" dirty="0" sz="2800" lang="zh-CN">
                <a:sym typeface="+mn-ea"/>
              </a:rPr>
              <a:t>登记条件的，应于当日及时办结。</a:t>
            </a:r>
            <a:endParaRPr altLang="en-US" dirty="0" sz="2800" lang="zh-CN"/>
          </a:p>
          <a:p>
            <a:endParaRPr altLang="en-US" dirty="0" sz="3200" lang="zh-CN"/>
          </a:p>
        </p:txBody>
      </p:sp>
      <p:sp>
        <p:nvSpPr>
          <p:cNvPr id="1048622" name="标题 1"/>
          <p:cNvSpPr>
            <a:spLocks noGrp="1"/>
          </p:cNvSpPr>
          <p:nvPr>
            <p:ph type="title"/>
          </p:nvPr>
        </p:nvSpPr>
        <p:spPr>
          <a:xfrm>
            <a:off x="428596" y="714356"/>
            <a:ext cx="8229600" cy="884874"/>
          </a:xfrm>
        </p:spPr>
        <p:txBody>
          <a:bodyPr>
            <a:noAutofit/>
          </a:bodyPr>
          <a:p>
            <a:r>
              <a:rPr altLang="en-US" dirty="0" sz="3600" lang="zh-CN">
                <a:effectLst/>
                <a:sym typeface="+mn-ea"/>
              </a:rPr>
              <a:t>二、提供快速登记绿色通道服务</a:t>
            </a:r>
            <a:r>
              <a:rPr altLang="en-US" dirty="0" sz="3600" lang="zh-CN">
                <a:effectLst/>
              </a:rPr>
              <a:t/>
            </a:r>
            <a:br>
              <a:rPr altLang="en-US" dirty="0" sz="3600" lang="zh-CN">
                <a:effectLst/>
              </a:rPr>
            </a:br>
            <a:endParaRPr altLang="en-US" dirty="0" sz="3600" lang="zh-CN">
              <a:effectLst/>
            </a:endParaRPr>
          </a:p>
        </p:txBody>
      </p:sp>
      <p:pic>
        <p:nvPicPr>
          <p:cNvPr id="2097157" name="Picture 2"/>
          <p:cNvPicPr>
            <a:picLocks noChangeAspect="1" noChangeArrowheads="1"/>
          </p:cNvPicPr>
          <p:nvPr/>
        </p:nvPicPr>
        <p:blipFill>
          <a:blip xmlns:r="http://schemas.openxmlformats.org/officeDocument/2006/relationships" r:embed="rId1" cstate="print"/>
          <a:srcRect/>
          <a:stretch>
            <a:fillRect/>
          </a:stretch>
        </p:blipFill>
        <p:spPr bwMode="auto">
          <a:xfrm>
            <a:off x="7358082" y="285728"/>
            <a:ext cx="1643073" cy="1285884"/>
          </a:xfrm>
          <a:prstGeom prst="rect"/>
          <a:noFill/>
          <a:ln w="9525">
            <a:noFill/>
            <a:miter lim="800000"/>
            <a:headEnd/>
            <a:tailEnd/>
          </a:ln>
          <a:effectLst/>
        </p:spPr>
      </p:pic>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23" name="内容占位符 2"/>
          <p:cNvSpPr>
            <a:spLocks noGrp="1"/>
          </p:cNvSpPr>
          <p:nvPr>
            <p:ph idx="1"/>
          </p:nvPr>
        </p:nvSpPr>
        <p:spPr>
          <a:xfrm>
            <a:off x="457200" y="1007745"/>
            <a:ext cx="8229600" cy="5118735"/>
          </a:xfrm>
        </p:spPr>
        <p:txBody>
          <a:bodyPr>
            <a:normAutofit/>
          </a:bodyPr>
          <a:p>
            <a:pPr>
              <a:buNone/>
            </a:pPr>
            <a:r>
              <a:rPr altLang="en-US" b="1" dirty="0" sz="3300" lang="zh-CN"/>
              <a:t>三、进一步提高登记效率 </a:t>
            </a:r>
            <a:endParaRPr altLang="zh-CN" b="1" dirty="0" sz="3300" lang="en-US" smtClean="0"/>
          </a:p>
          <a:p>
            <a:pPr>
              <a:buNone/>
            </a:pPr>
            <a:endParaRPr altLang="en-US" b="1" dirty="0" sz="3300" lang="zh-CN"/>
          </a:p>
          <a:p>
            <a:r>
              <a:rPr altLang="en-US" dirty="0" lang="zh-CN"/>
              <a:t>      </a:t>
            </a:r>
            <a:r>
              <a:rPr altLang="en-US" dirty="0" lang="zh-CN" smtClean="0"/>
              <a:t>各地</a:t>
            </a:r>
            <a:r>
              <a:rPr altLang="en-US" dirty="0" lang="zh-CN"/>
              <a:t>开展商标质押登记业务的受理窗口要严格实行首问负责制，严格执行一次告知原则，杜绝因告知不清导致服务对象往返跑路情况发生。对确有需求的当事人，要提供专项、高效、便捷的服务渠道。工作中遇到的疑难问题，应及时与商标局工作人员沟通联系。</a:t>
            </a:r>
          </a:p>
          <a:p>
            <a:r>
              <a:rPr altLang="en-US" dirty="0" lang="zh-CN"/>
              <a:t>      </a:t>
            </a:r>
            <a:r>
              <a:rPr altLang="en-US" dirty="0" lang="zh-CN" smtClean="0"/>
              <a:t>对于</a:t>
            </a:r>
            <a:r>
              <a:rPr altLang="en-US" dirty="0" lang="zh-CN"/>
              <a:t>申请登记书件齐备、符合规定的，于两个工作日内办结。</a:t>
            </a:r>
          </a:p>
          <a:p>
            <a:endParaRPr altLang="en-US" dirty="0" lang="zh-CN"/>
          </a:p>
        </p:txBody>
      </p:sp>
      <p:pic>
        <p:nvPicPr>
          <p:cNvPr id="2097158" name="Picture 2"/>
          <p:cNvPicPr>
            <a:picLocks noChangeAspect="1" noChangeArrowheads="1"/>
          </p:cNvPicPr>
          <p:nvPr/>
        </p:nvPicPr>
        <p:blipFill>
          <a:blip xmlns:r="http://schemas.openxmlformats.org/officeDocument/2006/relationships" r:embed="rId1" cstate="print"/>
          <a:srcRect/>
          <a:stretch>
            <a:fillRect/>
          </a:stretch>
        </p:blipFill>
        <p:spPr bwMode="auto">
          <a:xfrm>
            <a:off x="6429388" y="357166"/>
            <a:ext cx="2357454" cy="1357321"/>
          </a:xfrm>
          <a:prstGeom prst="rect"/>
          <a:noFill/>
          <a:ln w="9525">
            <a:noFill/>
            <a:miter lim="800000"/>
            <a:headEnd/>
            <a:tailEnd/>
          </a:ln>
          <a:effectLst/>
        </p:spPr>
      </p:pic>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624" name="内容占位符 2"/>
          <p:cNvSpPr>
            <a:spLocks noGrp="1"/>
          </p:cNvSpPr>
          <p:nvPr>
            <p:ph idx="1"/>
          </p:nvPr>
        </p:nvSpPr>
        <p:spPr>
          <a:xfrm>
            <a:off x="457200" y="1010285"/>
            <a:ext cx="8229600" cy="5116195"/>
          </a:xfrm>
        </p:spPr>
        <p:txBody>
          <a:bodyPr>
            <a:normAutofit/>
          </a:bodyPr>
          <a:p>
            <a:pPr>
              <a:buNone/>
            </a:pPr>
            <a:r>
              <a:rPr altLang="en-US" b="1" dirty="0" sz="3200" lang="zh-CN">
                <a:sym typeface="+mn-ea"/>
              </a:rPr>
              <a:t>四、加强业务能力建设</a:t>
            </a:r>
          </a:p>
          <a:p>
            <a:endParaRPr altLang="en-US" b="1" dirty="0" lang="zh-CN"/>
          </a:p>
          <a:p>
            <a:r>
              <a:rPr altLang="en-US" dirty="0" lang="zh-CN">
                <a:sym typeface="+mn-ea"/>
              </a:rPr>
              <a:t>      </a:t>
            </a:r>
            <a:r>
              <a:rPr altLang="en-US" dirty="0" lang="zh-CN" smtClean="0">
                <a:sym typeface="+mn-ea"/>
              </a:rPr>
              <a:t>各地</a:t>
            </a:r>
            <a:r>
              <a:rPr altLang="en-US" dirty="0" lang="zh-CN">
                <a:sym typeface="+mn-ea"/>
              </a:rPr>
              <a:t>开展商标质押登记业务的商标业务受理窗口要高度重视相关工作人员培训工作，保障其业务学习和培训时间。</a:t>
            </a:r>
            <a:endParaRPr altLang="en-US" dirty="0" lang="zh-CN"/>
          </a:p>
          <a:p>
            <a:r>
              <a:rPr altLang="en-US" dirty="0" lang="zh-CN">
                <a:sym typeface="+mn-ea"/>
              </a:rPr>
              <a:t>      </a:t>
            </a:r>
            <a:r>
              <a:rPr altLang="en-US" dirty="0" lang="zh-CN" smtClean="0">
                <a:sym typeface="+mn-ea"/>
              </a:rPr>
              <a:t>相关</a:t>
            </a:r>
            <a:r>
              <a:rPr altLang="en-US" dirty="0" lang="zh-CN">
                <a:sym typeface="+mn-ea"/>
              </a:rPr>
              <a:t>工作人员要通过认真学习掌握《商标法》相关知识，熟悉《注册商标专用权质押程序规定》、《窗口质押受理工作规程》等相关规定，提升业务能力和服务水平。</a:t>
            </a:r>
            <a:endParaRPr altLang="en-US" dirty="0" lang="zh-CN"/>
          </a:p>
          <a:p>
            <a:endParaRPr altLang="en-US" dirty="0" lang="zh-CN"/>
          </a:p>
        </p:txBody>
      </p:sp>
      <p:pic>
        <p:nvPicPr>
          <p:cNvPr id="2097159" name="Picture 2"/>
          <p:cNvPicPr>
            <a:picLocks noChangeAspect="1" noChangeArrowheads="1"/>
          </p:cNvPicPr>
          <p:nvPr/>
        </p:nvPicPr>
        <p:blipFill>
          <a:blip xmlns:r="http://schemas.openxmlformats.org/officeDocument/2006/relationships" r:embed="rId1" cstate="print"/>
          <a:srcRect/>
          <a:stretch>
            <a:fillRect/>
          </a:stretch>
        </p:blipFill>
        <p:spPr bwMode="auto">
          <a:xfrm>
            <a:off x="6429388" y="285727"/>
            <a:ext cx="2286016" cy="1143009"/>
          </a:xfrm>
          <a:prstGeom prst="rect"/>
          <a:noFill/>
          <a:ln w="9525">
            <a:noFill/>
            <a:miter lim="800000"/>
            <a:headEnd/>
            <a:tailEnd/>
          </a:ln>
          <a:effectLst/>
        </p:spPr>
      </p:pic>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5" name=""/>
        <p:cNvGrpSpPr/>
        <p:nvPr/>
      </p:nvGrpSpPr>
      <p:grpSpPr>
        <a:xfrm>
          <a:off x="0" y="0"/>
          <a:ext cx="0" cy="0"/>
          <a:chOff x="0" y="0"/>
          <a:chExt cx="0" cy="0"/>
        </a:xfrm>
      </p:grpSpPr>
      <p:sp>
        <p:nvSpPr>
          <p:cNvPr id="1048589" name="内容占位符 1"/>
          <p:cNvSpPr>
            <a:spLocks noGrp="1"/>
          </p:cNvSpPr>
          <p:nvPr>
            <p:ph idx="1"/>
          </p:nvPr>
        </p:nvSpPr>
        <p:spPr>
          <a:xfrm>
            <a:off x="428596" y="1071546"/>
            <a:ext cx="8229600" cy="4649993"/>
          </a:xfrm>
        </p:spPr>
        <p:txBody>
          <a:bodyPr>
            <a:normAutofit/>
          </a:bodyPr>
          <a:p>
            <a:pPr>
              <a:buNone/>
            </a:pPr>
            <a:r>
              <a:rPr altLang="en-US" dirty="0" sz="3600" lang="zh-CN" smtClean="0">
                <a:sym typeface="+mn-ea"/>
              </a:rPr>
              <a:t>主要内容</a:t>
            </a:r>
            <a:endParaRPr altLang="zh-CN" dirty="0" sz="3600" lang="en-US" smtClean="0">
              <a:sym typeface="+mn-ea"/>
            </a:endParaRPr>
          </a:p>
          <a:p>
            <a:endParaRPr altLang="zh-CN" dirty="0" sz="3200" lang="en-US" smtClean="0">
              <a:sym typeface="+mn-ea"/>
            </a:endParaRPr>
          </a:p>
          <a:p>
            <a:endParaRPr altLang="zh-CN" dirty="0" sz="3200" lang="en-US" smtClean="0">
              <a:sym typeface="+mn-ea"/>
            </a:endParaRPr>
          </a:p>
          <a:p>
            <a:r>
              <a:rPr altLang="en-US" dirty="0" sz="2800" lang="zh-CN" smtClean="0">
                <a:sym typeface="+mn-ea"/>
              </a:rPr>
              <a:t>一、商标专用权质权登记审查实务中的</a:t>
            </a:r>
            <a:r>
              <a:rPr altLang="en-US" dirty="0" sz="2800" lang="zh-CN" smtClean="0"/>
              <a:t>注意事项</a:t>
            </a:r>
            <a:r>
              <a:rPr altLang="en-US" dirty="0" sz="3200" lang="zh-CN" smtClean="0"/>
              <a:t/>
            </a:r>
            <a:br>
              <a:rPr altLang="en-US" dirty="0" sz="3200" lang="zh-CN" smtClean="0"/>
            </a:br>
            <a:endParaRPr altLang="zh-CN" dirty="0" sz="2800" lang="en-US" smtClean="0">
              <a:sym typeface="+mn-ea"/>
            </a:endParaRPr>
          </a:p>
          <a:p>
            <a:r>
              <a:rPr altLang="en-US" dirty="0" sz="2800" lang="zh-CN" smtClean="0">
                <a:sym typeface="+mn-ea"/>
              </a:rPr>
              <a:t>二、提升商标质权登记服务的四项措施</a:t>
            </a:r>
            <a:r>
              <a:rPr altLang="zh-CN" dirty="0" sz="2800" lang="en-US" smtClean="0">
                <a:sym typeface="+mn-ea"/>
              </a:rPr>
              <a:t/>
            </a:r>
            <a:br>
              <a:rPr altLang="zh-CN" dirty="0" sz="2800" lang="en-US" smtClean="0">
                <a:sym typeface="+mn-ea"/>
              </a:rPr>
            </a:br>
            <a:endParaRPr altLang="en-US" dirty="0" sz="2800" lang="zh-CN"/>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625" name="内容占位符 2"/>
          <p:cNvSpPr>
            <a:spLocks noGrp="1"/>
          </p:cNvSpPr>
          <p:nvPr>
            <p:ph idx="1"/>
          </p:nvPr>
        </p:nvSpPr>
        <p:spPr/>
        <p:txBody>
          <a:bodyPr>
            <a:normAutofit/>
          </a:bodyPr>
          <a:p>
            <a:r>
              <a:rPr altLang="en-US" dirty="0" lang="zh-CN" smtClean="0"/>
              <a:t>电话：</a:t>
            </a:r>
            <a:r>
              <a:rPr dirty="0" lang="en-US" smtClean="0"/>
              <a:t>010-6321-9166 </a:t>
            </a:r>
            <a:endParaRPr altLang="en-US" dirty="0" lang="zh-CN" smtClean="0"/>
          </a:p>
          <a:p>
            <a:r>
              <a:rPr altLang="en-US" dirty="0" lang="zh-CN" smtClean="0"/>
              <a:t>传真号：</a:t>
            </a:r>
            <a:r>
              <a:rPr dirty="0" lang="en-US" smtClean="0"/>
              <a:t>010-6321-9169</a:t>
            </a:r>
            <a:endParaRPr altLang="en-US" dirty="0" lang="zh-CN" smtClean="0"/>
          </a:p>
          <a:p>
            <a:r>
              <a:rPr altLang="en-US" dirty="0" lang="zh-CN" smtClean="0"/>
              <a:t>质权登记受理点</a:t>
            </a:r>
            <a:r>
              <a:rPr dirty="0" lang="en-US" smtClean="0"/>
              <a:t>QQ</a:t>
            </a:r>
            <a:r>
              <a:rPr altLang="en-US" dirty="0" lang="zh-CN" smtClean="0"/>
              <a:t>群号：</a:t>
            </a:r>
            <a:r>
              <a:rPr dirty="0" lang="en-US" smtClean="0"/>
              <a:t>290561519</a:t>
            </a:r>
            <a:endParaRPr altLang="en-US" dirty="0" lang="zh-CN" smtClean="0"/>
          </a:p>
          <a:p>
            <a:r>
              <a:rPr altLang="en-US" dirty="0" lang="zh-CN" smtClean="0"/>
              <a:t>受理大厅工作人员</a:t>
            </a:r>
            <a:r>
              <a:rPr dirty="0" lang="en-US" smtClean="0"/>
              <a:t>QQ</a:t>
            </a:r>
            <a:r>
              <a:rPr altLang="en-US" dirty="0" lang="zh-CN" smtClean="0"/>
              <a:t>号：</a:t>
            </a:r>
          </a:p>
          <a:p>
            <a:r>
              <a:rPr altLang="en-US" dirty="0" lang="zh-CN" smtClean="0"/>
              <a:t>黄璇</a:t>
            </a:r>
            <a:r>
              <a:rPr dirty="0" lang="en-US" smtClean="0"/>
              <a:t> 154755326</a:t>
            </a:r>
            <a:endParaRPr altLang="en-US" dirty="0" lang="zh-CN" smtClean="0"/>
          </a:p>
          <a:p>
            <a:r>
              <a:rPr altLang="en-US" dirty="0" lang="zh-CN" smtClean="0"/>
              <a:t>王琪</a:t>
            </a:r>
            <a:r>
              <a:rPr dirty="0" lang="en-US" smtClean="0"/>
              <a:t> 2027096983</a:t>
            </a:r>
            <a:endParaRPr altLang="en-US" dirty="0" lang="zh-CN" smtClean="0"/>
          </a:p>
          <a:p>
            <a:r>
              <a:rPr altLang="en-US" dirty="0" lang="zh-CN" smtClean="0"/>
              <a:t>邮寄地址：北京市西城区茶马南街一号中国商标大楼商标局审查四处</a:t>
            </a:r>
          </a:p>
          <a:p>
            <a:endParaRPr altLang="en-US" dirty="0" lang="zh-CN"/>
          </a:p>
        </p:txBody>
      </p:sp>
      <p:sp>
        <p:nvSpPr>
          <p:cNvPr id="1048626" name="标题 1"/>
          <p:cNvSpPr>
            <a:spLocks noGrp="1"/>
          </p:cNvSpPr>
          <p:nvPr>
            <p:ph type="title"/>
          </p:nvPr>
        </p:nvSpPr>
        <p:spPr>
          <a:xfrm>
            <a:off x="457200" y="704088"/>
            <a:ext cx="8229600" cy="867524"/>
          </a:xfrm>
        </p:spPr>
        <p:txBody>
          <a:bodyPr/>
          <a:p>
            <a:r>
              <a:rPr altLang="en-US" dirty="0" lang="zh-CN" smtClean="0">
                <a:effectLst/>
              </a:rPr>
              <a:t> 联系方式</a:t>
            </a:r>
            <a:endParaRPr altLang="en-US" dirty="0" lang="zh-CN">
              <a:effectLst/>
            </a:endParaRPr>
          </a:p>
        </p:txBody>
      </p:sp>
      <p:pic>
        <p:nvPicPr>
          <p:cNvPr id="2097160" name="Picture 2"/>
          <p:cNvPicPr>
            <a:picLocks noChangeAspect="1" noChangeArrowheads="1"/>
          </p:cNvPicPr>
          <p:nvPr/>
        </p:nvPicPr>
        <p:blipFill>
          <a:blip xmlns:r="http://schemas.openxmlformats.org/officeDocument/2006/relationships" r:embed="rId1" cstate="print"/>
          <a:srcRect/>
          <a:stretch>
            <a:fillRect/>
          </a:stretch>
        </p:blipFill>
        <p:spPr bwMode="auto">
          <a:xfrm>
            <a:off x="6429388" y="285728"/>
            <a:ext cx="2357454" cy="1357322"/>
          </a:xfrm>
          <a:prstGeom prst="rect"/>
          <a:noFill/>
          <a:ln w="9525">
            <a:noFill/>
            <a:miter lim="800000"/>
            <a:headEnd/>
            <a:tailEnd/>
          </a:ln>
          <a:effectLst/>
        </p:spPr>
      </p:pic>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36" name=""/>
        <p:cNvGrpSpPr/>
        <p:nvPr/>
      </p:nvGrpSpPr>
      <p:grpSpPr>
        <a:xfrm>
          <a:off x="0" y="0"/>
          <a:ext cx="0" cy="0"/>
          <a:chOff x="0" y="0"/>
          <a:chExt cx="0" cy="0"/>
        </a:xfrm>
      </p:grpSpPr>
      <p:sp>
        <p:nvSpPr>
          <p:cNvPr id="1048590" name="内容占位符 1"/>
          <p:cNvSpPr>
            <a:spLocks noGrp="1"/>
          </p:cNvSpPr>
          <p:nvPr>
            <p:ph idx="1"/>
          </p:nvPr>
        </p:nvSpPr>
        <p:spPr>
          <a:xfrm>
            <a:off x="285720" y="2786058"/>
            <a:ext cx="8229600" cy="1214446"/>
          </a:xfrm>
        </p:spPr>
        <p:txBody>
          <a:bodyPr>
            <a:normAutofit/>
          </a:bodyPr>
          <a:p>
            <a:pPr>
              <a:buNone/>
            </a:pPr>
            <a:r>
              <a:rPr altLang="en-US" dirty="0" sz="3600" lang="zh-CN" smtClean="0">
                <a:sym typeface="+mn-ea"/>
              </a:rPr>
              <a:t>     一、 商标质权登记审查实务中的</a:t>
            </a:r>
            <a:r>
              <a:rPr altLang="en-US" dirty="0" sz="3600" lang="zh-CN" smtClean="0"/>
              <a:t>注意事项</a:t>
            </a:r>
            <a:r>
              <a:rPr altLang="en-US" dirty="0" sz="4000" lang="zh-CN" smtClean="0"/>
              <a:t/>
            </a:r>
            <a:br>
              <a:rPr altLang="en-US" dirty="0" sz="4000" lang="zh-CN" smtClean="0"/>
            </a:br>
            <a:endParaRPr altLang="zh-CN" dirty="0" sz="3600" lang="en-US" smtClean="0">
              <a:sym typeface="+mn-ea"/>
            </a:endParaRPr>
          </a:p>
          <a:p>
            <a:endParaRPr altLang="en-US" dirty="0" sz="3200" lang="zh-CN"/>
          </a:p>
        </p:txBody>
      </p:sp>
      <p:pic>
        <p:nvPicPr>
          <p:cNvPr id="2097152" name="Picture 2"/>
          <p:cNvPicPr>
            <a:picLocks noChangeAspect="1" noChangeArrowheads="1"/>
          </p:cNvPicPr>
          <p:nvPr/>
        </p:nvPicPr>
        <p:blipFill>
          <a:blip xmlns:r="http://schemas.openxmlformats.org/officeDocument/2006/relationships" r:embed="rId1" cstate="print"/>
          <a:srcRect/>
          <a:stretch>
            <a:fillRect/>
          </a:stretch>
        </p:blipFill>
        <p:spPr bwMode="auto">
          <a:xfrm>
            <a:off x="2357422" y="714356"/>
            <a:ext cx="4286280" cy="1143007"/>
          </a:xfrm>
          <a:prstGeom prst="rect"/>
          <a:noFill/>
          <a:ln w="9525">
            <a:noFill/>
            <a:miter lim="800000"/>
            <a:headEnd/>
            <a:tailEnd/>
          </a:ln>
          <a:effectLst/>
        </p:spPr>
      </p:pic>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40" name=""/>
        <p:cNvGrpSpPr/>
        <p:nvPr/>
      </p:nvGrpSpPr>
      <p:grpSpPr>
        <a:xfrm>
          <a:off x="0" y="0"/>
          <a:ext cx="0" cy="0"/>
          <a:chOff x="0" y="0"/>
          <a:chExt cx="0" cy="0"/>
        </a:xfrm>
      </p:grpSpPr>
      <p:sp>
        <p:nvSpPr>
          <p:cNvPr id="1048602" name="内容占位符 2"/>
          <p:cNvSpPr>
            <a:spLocks noGrp="1"/>
          </p:cNvSpPr>
          <p:nvPr>
            <p:ph idx="1"/>
          </p:nvPr>
        </p:nvSpPr>
        <p:spPr>
          <a:xfrm>
            <a:off x="457200" y="642918"/>
            <a:ext cx="8229600" cy="5072098"/>
          </a:xfrm>
        </p:spPr>
        <p:txBody>
          <a:bodyPr>
            <a:normAutofit fontScale="95455" lnSpcReduction="20000"/>
          </a:bodyPr>
          <a:p>
            <a:pPr eaLnBrk="0" fontAlgn="base" hangingPunct="0" indent="266700" lvl="0" marL="0">
              <a:spcBef>
                <a:spcPct val="0"/>
              </a:spcBef>
              <a:spcAft>
                <a:spcPct val="0"/>
              </a:spcAft>
              <a:buClrTx/>
              <a:buSzTx/>
              <a:buNone/>
            </a:pPr>
            <a:r>
              <a:rPr altLang="en-US" b="1" dirty="0" sz="3500" lang="zh-CN" smtClean="0">
                <a:latin typeface="Calibri" panose="020F0502020204030204" pitchFamily="34" charset="0"/>
                <a:ea typeface="宋体" panose="02010600030101010101" pitchFamily="2" charset="-122"/>
                <a:cs typeface="Times New Roman" panose="02020603050405020304" pitchFamily="18" charset="0"/>
              </a:rPr>
              <a:t>查询阶段</a:t>
            </a:r>
            <a:endParaRPr altLang="zh-CN" b="1" dirty="0" sz="3500" lang="en-US" smtClean="0">
              <a:latin typeface="Calibri" panose="020F0502020204030204" pitchFamily="34" charset="0"/>
              <a:ea typeface="宋体" panose="02010600030101010101" pitchFamily="2" charset="-122"/>
              <a:cs typeface="Times New Roman" panose="02020603050405020304" pitchFamily="18" charset="0"/>
            </a:endParaRPr>
          </a:p>
          <a:p>
            <a:pPr eaLnBrk="0" fontAlgn="base" hangingPunct="0" indent="266700" lvl="0" marL="0">
              <a:spcBef>
                <a:spcPct val="0"/>
              </a:spcBef>
              <a:spcAft>
                <a:spcPct val="0"/>
              </a:spcAft>
              <a:buClrTx/>
              <a:buSzTx/>
              <a:buNone/>
            </a:pPr>
            <a:r>
              <a:rPr altLang="en-US" dirty="0" sz="2800" lang="zh-CN" smtClean="0">
                <a:latin typeface="Calibri" panose="020F0502020204030204" pitchFamily="34" charset="0"/>
                <a:ea typeface="宋体" panose="02010600030101010101" pitchFamily="2" charset="-122"/>
                <a:cs typeface="Times New Roman" panose="02020603050405020304" pitchFamily="18" charset="0"/>
              </a:rPr>
              <a:t>为有需求的申请人进行查询服务。</a:t>
            </a:r>
            <a:endParaRPr altLang="zh-CN" dirty="0" sz="2800" lang="en-US" smtClean="0">
              <a:latin typeface="Calibri" panose="020F0502020204030204" pitchFamily="34" charset="0"/>
              <a:ea typeface="宋体" panose="02010600030101010101" pitchFamily="2" charset="-122"/>
              <a:cs typeface="Times New Roman" panose="02020603050405020304" pitchFamily="18" charset="0"/>
            </a:endParaRPr>
          </a:p>
          <a:p>
            <a:pPr eaLnBrk="0" fontAlgn="base" hangingPunct="0" indent="266700" lvl="0" marL="0">
              <a:spcBef>
                <a:spcPct val="0"/>
              </a:spcBef>
              <a:spcAft>
                <a:spcPct val="0"/>
              </a:spcAft>
              <a:buClrTx/>
              <a:buSzTx/>
              <a:buNone/>
            </a:pPr>
            <a:endParaRPr altLang="en-US" dirty="0" sz="2800" lang="zh-CN" smtClean="0">
              <a:latin typeface="Calibri" panose="020F0502020204030204" pitchFamily="34" charset="0"/>
              <a:ea typeface="宋体" panose="02010600030101010101" pitchFamily="2" charset="-122"/>
              <a:cs typeface="Times New Roman" panose="02020603050405020304" pitchFamily="18" charset="0"/>
            </a:endParaRPr>
          </a:p>
          <a:p>
            <a:pPr eaLnBrk="0" fontAlgn="base" hangingPunct="0" indent="266700" lvl="0" marL="0">
              <a:spcBef>
                <a:spcPct val="0"/>
              </a:spcBef>
              <a:spcAft>
                <a:spcPct val="0"/>
              </a:spcAft>
              <a:buClrTx/>
              <a:buSzTx/>
              <a:buNone/>
            </a:pPr>
            <a:r>
              <a:rPr altLang="en-US" dirty="0" sz="2800" lang="zh-CN" smtClean="0">
                <a:latin typeface="Calibri" panose="020F0502020204030204" pitchFamily="34" charset="0"/>
                <a:ea typeface="宋体" panose="02010600030101010101" pitchFamily="2" charset="-122"/>
                <a:cs typeface="Times New Roman" panose="02020603050405020304" pitchFamily="18" charset="0"/>
              </a:rPr>
              <a:t>一、填写查询单（包括企业基本信息，受理窗口联系方式、拟出质商标号）</a:t>
            </a:r>
          </a:p>
          <a:p>
            <a:pPr eaLnBrk="0" fontAlgn="base" hangingPunct="0" indent="266700" lvl="0" marL="0">
              <a:spcBef>
                <a:spcPct val="0"/>
              </a:spcBef>
              <a:spcAft>
                <a:spcPct val="0"/>
              </a:spcAft>
              <a:buClrTx/>
              <a:buSzTx/>
              <a:buNone/>
            </a:pPr>
            <a:r>
              <a:rPr altLang="en-US" dirty="0" sz="2800" lang="zh-CN" smtClean="0">
                <a:latin typeface="Calibri" panose="020F0502020204030204" pitchFamily="34" charset="0"/>
                <a:ea typeface="宋体" panose="02010600030101010101" pitchFamily="2" charset="-122"/>
                <a:cs typeface="Times New Roman" panose="02020603050405020304" pitchFamily="18" charset="0"/>
              </a:rPr>
              <a:t>二、向大厅工作人员发送电子版查询单 ，进行近似标查询</a:t>
            </a:r>
          </a:p>
          <a:p>
            <a:pPr eaLnBrk="0" fontAlgn="base" hangingPunct="0" indent="266700" lvl="0" marL="0">
              <a:spcBef>
                <a:spcPct val="0"/>
              </a:spcBef>
              <a:spcAft>
                <a:spcPct val="0"/>
              </a:spcAft>
              <a:buClrTx/>
              <a:buSzTx/>
              <a:buNone/>
            </a:pPr>
            <a:r>
              <a:rPr altLang="en-US" dirty="0" sz="2800" lang="zh-CN" smtClean="0">
                <a:latin typeface="Calibri" panose="020F0502020204030204" pitchFamily="34" charset="0"/>
                <a:ea typeface="宋体" panose="02010600030101010101" pitchFamily="2" charset="-122"/>
                <a:cs typeface="Times New Roman" panose="02020603050405020304" pitchFamily="18" charset="0"/>
              </a:rPr>
              <a:t>三、将查询结果告知申请人，进行材料的准备工作。</a:t>
            </a:r>
            <a:endParaRPr altLang="zh-CN" dirty="0" sz="2800" lang="en-US" smtClean="0">
              <a:latin typeface="Calibri" panose="020F0502020204030204" pitchFamily="34" charset="0"/>
              <a:ea typeface="宋体" panose="02010600030101010101" pitchFamily="2" charset="-122"/>
              <a:cs typeface="Times New Roman" panose="02020603050405020304" pitchFamily="18" charset="0"/>
            </a:endParaRPr>
          </a:p>
          <a:p>
            <a:pPr eaLnBrk="0" fontAlgn="base" hangingPunct="0" indent="266700" lvl="0" marL="0">
              <a:spcBef>
                <a:spcPct val="0"/>
              </a:spcBef>
              <a:spcAft>
                <a:spcPct val="0"/>
              </a:spcAft>
              <a:buClrTx/>
              <a:buSzTx/>
              <a:buNone/>
            </a:pPr>
            <a:r>
              <a:rPr altLang="en-US" dirty="0" sz="2800" lang="zh-CN" smtClean="0">
                <a:solidFill>
                  <a:srgbClr val="FF0000"/>
                </a:solidFill>
                <a:latin typeface="Calibri" panose="020F0502020204030204" pitchFamily="34" charset="0"/>
                <a:ea typeface="宋体" panose="02010600030101010101" pitchFamily="2" charset="-122"/>
                <a:cs typeface="Times New Roman" panose="02020603050405020304" pitchFamily="18" charset="0"/>
              </a:rPr>
              <a:t>注：</a:t>
            </a:r>
            <a:r>
              <a:rPr altLang="en-US" dirty="0" sz="2800" lang="zh-CN" smtClean="0">
                <a:latin typeface="Calibri" panose="020F0502020204030204" pitchFamily="34" charset="0"/>
                <a:ea typeface="宋体" panose="02010600030101010101" pitchFamily="2" charset="-122"/>
                <a:cs typeface="Times New Roman" panose="02020603050405020304" pitchFamily="18" charset="0"/>
              </a:rPr>
              <a:t>若申请人已经准备好材料，受理窗口工作人员进行初步审查后可将文件扫描件及发现的明显问题一并进行发送，商标局工作人员一并回复申请材料及近似商标等相关问题。          </a:t>
            </a:r>
            <a:endParaRPr altLang="zh-CN" dirty="0" sz="2200" lang="en-US" smtClean="0">
              <a:latin typeface="Calibri" panose="020F0502020204030204" pitchFamily="34" charset="0"/>
              <a:ea typeface="宋体" panose="02010600030101010101" pitchFamily="2" charset="-122"/>
              <a:cs typeface="Times New Roman" panose="02020603050405020304" pitchFamily="18" charset="0"/>
            </a:endParaRPr>
          </a:p>
          <a:p>
            <a:endParaRPr altLang="en-US" dirty="0" lang="zh-CN"/>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sp>
        <p:nvSpPr>
          <p:cNvPr id="1048603" name="内容占位符 2"/>
          <p:cNvSpPr>
            <a:spLocks noGrp="1"/>
          </p:cNvSpPr>
          <p:nvPr>
            <p:ph idx="1"/>
          </p:nvPr>
        </p:nvSpPr>
        <p:spPr>
          <a:xfrm>
            <a:off x="571472" y="1285860"/>
            <a:ext cx="7715304" cy="5075556"/>
          </a:xfrm>
          <a:noFill/>
        </p:spPr>
        <p:txBody>
          <a:bodyPr>
            <a:noAutofit/>
          </a:bodyPr>
          <a:p>
            <a:pPr eaLnBrk="0" fontAlgn="base" hangingPunct="0" indent="266700" lvl="0" marL="0">
              <a:spcBef>
                <a:spcPct val="0"/>
              </a:spcBef>
              <a:spcAft>
                <a:spcPct val="0"/>
              </a:spcAft>
              <a:buClrTx/>
              <a:buSzTx/>
              <a:buNone/>
            </a:pP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     受理窗口工作人员进行初步审查后通过</a:t>
            </a:r>
            <a:r>
              <a:rPr altLang="zh-CN" dirty="0" sz="2000" lang="en-US" err="1" smtClean="0">
                <a:latin typeface="Calibri" panose="020F0502020204030204" pitchFamily="34" charset="0"/>
                <a:ea typeface="宋体" panose="02010600030101010101" pitchFamily="2" charset="-122"/>
                <a:cs typeface="Times New Roman" panose="02020603050405020304" pitchFamily="18" charset="0"/>
                <a:sym typeface="+mn-ea"/>
              </a:rPr>
              <a:t>qq</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私信扫描发送申请材料及发现的问题。审查中尤其注意以下几个方面：</a:t>
            </a:r>
            <a:endPar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endParaRPr>
          </a:p>
          <a:p>
            <a:pPr eaLnBrk="0" fontAlgn="base" hangingPunct="0" indent="266700" lvl="0" marL="0">
              <a:spcBef>
                <a:spcPct val="0"/>
              </a:spcBef>
              <a:spcAft>
                <a:spcPct val="0"/>
              </a:spcAft>
              <a:buClrTx/>
              <a:buSzTx/>
              <a:buNone/>
            </a:pP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一、申请书：</a:t>
            </a:r>
            <a:endPar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endParaRPr>
          </a:p>
          <a:p>
            <a:pPr eaLnBrk="0" fontAlgn="base" hangingPunct="0" indent="266700" lvl="0" marL="0">
              <a:spcBef>
                <a:spcPct val="0"/>
              </a:spcBef>
              <a:spcAft>
                <a:spcPct val="0"/>
              </a:spcAft>
              <a:buClrTx/>
              <a:buSzTx/>
              <a:buNone/>
            </a:pPr>
            <a:r>
              <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rPr>
              <a:t>1.</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各项质押业务的申请书中增加了</a:t>
            </a:r>
            <a:r>
              <a:rPr altLang="en-US" dirty="0" sz="2000" lang="zh-CN" smtClean="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社会统一信用代码</a:t>
            </a:r>
            <a:r>
              <a:rPr altLang="zh-CN" dirty="0" sz="2000" lang="en-US" smtClean="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a:t>
            </a:r>
            <a:r>
              <a:rPr altLang="en-US" dirty="0" sz="2000" lang="zh-CN" smtClean="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身份证号码</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一栏，受理窗口工作人员需在工商系统或国家企业信用信息公示系统中通过此代码审查</a:t>
            </a:r>
            <a:r>
              <a:rPr altLang="en-US" dirty="0" sz="2000" lang="zh-CN" smtClean="0">
                <a:solidFill>
                  <a:srgbClr val="BF0000"/>
                </a:solidFill>
                <a:latin typeface="Calibri" panose="020F0502020204030204" pitchFamily="34" charset="0"/>
                <a:ea typeface="宋体" panose="02010600030101010101" pitchFamily="2" charset="-122"/>
                <a:cs typeface="Times New Roman" panose="02020603050405020304" pitchFamily="18" charset="0"/>
                <a:sym typeface="+mn-ea"/>
              </a:rPr>
              <a:t>代码</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是否</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填写</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正确</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该</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代码</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是否</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对应</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有效存续</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的</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出质</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方</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主体</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同时</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通过</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质权方</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名称</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审查</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质权方</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主体</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是否</a:t>
            </a:r>
            <a:r>
              <a:rPr altLang="en-US" dirty="0" sz="2000" lang="zh-CN" smtClean="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有效且存续</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a:t>
            </a:r>
            <a:endPar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endParaRPr>
          </a:p>
          <a:p>
            <a:pPr eaLnBrk="0" fontAlgn="base" hangingPunct="0" indent="266700" lvl="0" marL="0">
              <a:spcBef>
                <a:spcPct val="0"/>
              </a:spcBef>
              <a:spcAft>
                <a:spcPct val="0"/>
              </a:spcAft>
              <a:buClrTx/>
              <a:buSzTx/>
              <a:buNone/>
            </a:pPr>
            <a:r>
              <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rPr>
              <a:t>2.</a:t>
            </a:r>
            <a:r>
              <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rPr>
              <a:t>2</a:t>
            </a:r>
            <a:r>
              <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rPr>
              <a:t>0</a:t>
            </a:r>
            <a:r>
              <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rPr>
              <a:t>2</a:t>
            </a:r>
            <a:r>
              <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rPr>
              <a:t>2</a:t>
            </a:r>
            <a:r>
              <a:rPr altLang="zh-CN"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年</a:t>
            </a:r>
            <a:r>
              <a:rPr altLang="zh-CN"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已</a:t>
            </a:r>
            <a:r>
              <a:rPr altLang="zh-CN"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更换</a:t>
            </a:r>
            <a:r>
              <a:rPr altLang="zh-CN"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质押业务</a:t>
            </a:r>
            <a:r>
              <a:rPr altLang="zh-CN"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申请书</a:t>
            </a:r>
            <a:r>
              <a:rPr altLang="zh-CN"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及</a:t>
            </a:r>
            <a:r>
              <a:rPr altLang="zh-CN"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承诺书</a:t>
            </a:r>
            <a:r>
              <a:rPr altLang="zh-CN"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a:t>
            </a:r>
            <a:r>
              <a:rPr altLang="zh-CN"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商标网</a:t>
            </a:r>
            <a:r>
              <a:rPr altLang="zh-CN"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a:t>
            </a:r>
            <a:r>
              <a:rPr altLang="zh-CN"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申请书式</a:t>
            </a:r>
            <a:r>
              <a:rPr altLang="zh-CN"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a:t>
            </a:r>
            <a:r>
              <a:rPr altLang="zh-CN"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后续业务</a:t>
            </a:r>
            <a:r>
              <a:rPr altLang="zh-CN"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下载</a:t>
            </a:r>
            <a:r>
              <a:rPr altLang="zh-CN"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质权登记申请书中注册号</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需</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标明</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序号</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按顺序</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填写</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附页</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续</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写</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编号</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附页</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也</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应</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双方盖章</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申请书</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及</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附页</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应</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单面</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打印</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a:t>
            </a:r>
            <a:endPar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endParaRPr>
          </a:p>
          <a:p>
            <a:pPr eaLnBrk="0" fontAlgn="base" hangingPunct="0" indent="266700" lvl="0" marL="0">
              <a:spcBef>
                <a:spcPct val="0"/>
              </a:spcBef>
              <a:spcAft>
                <a:spcPct val="0"/>
              </a:spcAft>
              <a:buClrTx/>
              <a:buSzTx/>
              <a:buNone/>
            </a:pPr>
            <a:r>
              <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rPr>
              <a:t>3.</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质权登记延期申请书、质权登记注销申请书中原质权登记证编号是</a:t>
            </a:r>
            <a:r>
              <a:rPr altLang="en-US" dirty="0" sz="2000" lang="zh-CN" smtClean="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原证书上的编号</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（如：商标质字</a:t>
            </a:r>
            <a:r>
              <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rPr>
              <a:t>【2021】</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第</a:t>
            </a:r>
            <a:r>
              <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rPr>
              <a:t>200</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号），而非填写注册号。</a:t>
            </a:r>
            <a:endPar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endParaRPr>
          </a:p>
          <a:p>
            <a:pPr eaLnBrk="0" fontAlgn="base" hangingPunct="0" indent="266700" lvl="0" marL="0">
              <a:spcBef>
                <a:spcPct val="0"/>
              </a:spcBef>
              <a:spcAft>
                <a:spcPct val="0"/>
              </a:spcAft>
              <a:buClrTx/>
              <a:buSzTx/>
              <a:buNone/>
            </a:pPr>
            <a:r>
              <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rPr>
              <a:t>4.</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注销申请书中注销原因要</a:t>
            </a:r>
            <a:r>
              <a:rPr altLang="en-US" dirty="0" sz="2000" lang="zh-CN" smtClean="0">
                <a:solidFill>
                  <a:srgbClr val="FF0000"/>
                </a:solidFill>
                <a:latin typeface="Calibri" panose="020F0502020204030204" pitchFamily="34" charset="0"/>
                <a:ea typeface="宋体" panose="02010600030101010101" pitchFamily="2" charset="-122"/>
                <a:cs typeface="Times New Roman" panose="02020603050405020304" pitchFamily="18" charset="0"/>
                <a:sym typeface="+mn-ea"/>
              </a:rPr>
              <a:t>具体</a:t>
            </a:r>
            <a:r>
              <a:rPr altLang="en-US" dirty="0" sz="2000" lang="zh-CN" smtClean="0">
                <a:latin typeface="Calibri" panose="020F0502020204030204" pitchFamily="34" charset="0"/>
                <a:ea typeface="宋体" panose="02010600030101010101" pitchFamily="2" charset="-122"/>
                <a:cs typeface="Times New Roman" panose="02020603050405020304" pitchFamily="18" charset="0"/>
                <a:sym typeface="+mn-ea"/>
              </a:rPr>
              <a:t>，不能仅仅协商一致。</a:t>
            </a:r>
            <a:endParaRPr altLang="zh-CN" dirty="0" sz="2000" lang="en-US" smtClean="0">
              <a:latin typeface="Calibri" panose="020F0502020204030204" pitchFamily="34" charset="0"/>
              <a:ea typeface="宋体" panose="02010600030101010101" pitchFamily="2" charset="-122"/>
              <a:cs typeface="Times New Roman" panose="02020603050405020304" pitchFamily="18" charset="0"/>
              <a:sym typeface="+mn-ea"/>
            </a:endParaRPr>
          </a:p>
          <a:p>
            <a:endParaRPr altLang="en-US" dirty="0" sz="2000" lang="zh-CN"/>
          </a:p>
        </p:txBody>
      </p:sp>
      <p:sp>
        <p:nvSpPr>
          <p:cNvPr id="1048604" name="标题 1"/>
          <p:cNvSpPr>
            <a:spLocks noGrp="1"/>
          </p:cNvSpPr>
          <p:nvPr>
            <p:ph type="title"/>
          </p:nvPr>
        </p:nvSpPr>
        <p:spPr>
          <a:xfrm>
            <a:off x="428596" y="642918"/>
            <a:ext cx="8229600" cy="428629"/>
          </a:xfrm>
        </p:spPr>
        <p:txBody>
          <a:bodyPr>
            <a:normAutofit fontScale="90000"/>
          </a:bodyPr>
          <a:p>
            <a:pPr algn="l"/>
            <a:r>
              <a:rPr altLang="zh-CN" b="1" dirty="0" sz="3600" lang="en-US" smtClean="0">
                <a:effectLst/>
                <a:latin typeface="Calibri" panose="020F0502020204030204" pitchFamily="34" charset="0"/>
                <a:ea typeface="宋体" panose="02010600030101010101" pitchFamily="2" charset="-122"/>
                <a:cs typeface="Times New Roman" panose="02020603050405020304" pitchFamily="18" charset="0"/>
                <a:sym typeface="+mn-ea"/>
              </a:rPr>
              <a:t/>
            </a:r>
            <a:br>
              <a:rPr altLang="zh-CN" b="1" dirty="0" sz="3600" lang="en-US" smtClean="0">
                <a:effectLst/>
                <a:latin typeface="Calibri" panose="020F0502020204030204" pitchFamily="34" charset="0"/>
                <a:ea typeface="宋体" panose="02010600030101010101" pitchFamily="2" charset="-122"/>
                <a:cs typeface="Times New Roman" panose="02020603050405020304" pitchFamily="18" charset="0"/>
                <a:sym typeface="+mn-ea"/>
              </a:rPr>
            </a:br>
            <a:r>
              <a:rPr altLang="en-US" dirty="0" sz="3600" lang="zh-CN" smtClean="0">
                <a:effectLst/>
                <a:latin typeface="Calibri" panose="020F0502020204030204" pitchFamily="34" charset="0"/>
                <a:ea typeface="宋体" panose="02010600030101010101" pitchFamily="2" charset="-122"/>
                <a:cs typeface="Times New Roman" panose="02020603050405020304" pitchFamily="18" charset="0"/>
                <a:sym typeface="+mn-ea"/>
              </a:rPr>
              <a:t>审查阶段</a:t>
            </a:r>
            <a:r>
              <a:rPr altLang="zh-CN" dirty="0" lang="en-US" smtClean="0">
                <a:latin typeface="Calibri" panose="020F0502020204030204" pitchFamily="34" charset="0"/>
                <a:ea typeface="宋体" panose="02010600030101010101" pitchFamily="2" charset="-122"/>
                <a:cs typeface="Times New Roman" panose="02020603050405020304" pitchFamily="18" charset="0"/>
              </a:rPr>
              <a:t/>
            </a:r>
            <a:br>
              <a:rPr altLang="zh-CN" dirty="0" lang="en-US" smtClean="0">
                <a:latin typeface="Calibri" panose="020F0502020204030204" pitchFamily="34" charset="0"/>
                <a:ea typeface="宋体" panose="02010600030101010101" pitchFamily="2" charset="-122"/>
                <a:cs typeface="Times New Roman" panose="02020603050405020304" pitchFamily="18" charset="0"/>
              </a:rPr>
            </a:br>
            <a:endParaRPr altLang="en-US" dirty="0" lang="zh-CN"/>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608" name="内容占位符 2"/>
          <p:cNvSpPr>
            <a:spLocks noGrp="1"/>
          </p:cNvSpPr>
          <p:nvPr>
            <p:ph idx="1"/>
          </p:nvPr>
        </p:nvSpPr>
        <p:spPr>
          <a:xfrm>
            <a:off x="428596" y="357166"/>
            <a:ext cx="8286808" cy="5800725"/>
          </a:xfrm>
        </p:spPr>
        <p:txBody>
          <a:bodyPr>
            <a:normAutofit/>
          </a:bodyPr>
          <a:p>
            <a:pPr eaLnBrk="0" fontAlgn="base" hangingPunct="0" indent="266700" lvl="0" marL="0">
              <a:spcBef>
                <a:spcPct val="0"/>
              </a:spcBef>
              <a:spcAft>
                <a:spcPct val="0"/>
              </a:spcAft>
              <a:buClrTx/>
              <a:buSzTx/>
              <a:buNone/>
            </a:pPr>
            <a:r>
              <a:rPr altLang="zh-CN" dirty="0" sz="2400" lang="en-US" smtClean="0">
                <a:latin typeface="Calibri" panose="020F0502020204030204" pitchFamily="34" charset="0"/>
                <a:ea typeface="宋体" panose="02010600030101010101" pitchFamily="2" charset="-122"/>
                <a:cs typeface="Times New Roman" panose="02020603050405020304" pitchFamily="18" charset="0"/>
                <a:sym typeface="+mn-ea"/>
              </a:rPr>
              <a:t> </a:t>
            </a:r>
          </a:p>
          <a:p>
            <a:pPr eaLnBrk="0" fontAlgn="base" hangingPunct="0" indent="266700" lvl="0" marL="0">
              <a:spcBef>
                <a:spcPct val="0"/>
              </a:spcBef>
              <a:spcAft>
                <a:spcPct val="0"/>
              </a:spcAft>
              <a:buClrTx/>
              <a:buSzTx/>
              <a:buNone/>
            </a:pPr>
            <a:r>
              <a:rPr altLang="en-US" dirty="0" sz="2400" lang="zh-CN" smtClean="0">
                <a:latin typeface="宋体" pitchFamily="2" charset="-122"/>
                <a:ea typeface="宋体" pitchFamily="2" charset="-122"/>
                <a:sym typeface="+mn-ea"/>
              </a:rPr>
              <a:t>二、承诺书（单页的加盖双方骑缝章，或打印成正反面）</a:t>
            </a:r>
            <a:endParaRPr altLang="zh-CN" dirty="0" sz="2400" lang="en-US" smtClean="0">
              <a:latin typeface="宋体" pitchFamily="2" charset="-122"/>
              <a:ea typeface="宋体" pitchFamily="2" charset="-122"/>
              <a:cs typeface="Times New Roman" panose="02020603050405020304" pitchFamily="18" charset="0"/>
            </a:endParaRPr>
          </a:p>
          <a:p>
            <a:pPr eaLnBrk="0" fontAlgn="base" hangingPunct="0" indent="266700" lvl="0" marL="0">
              <a:spcBef>
                <a:spcPct val="0"/>
              </a:spcBef>
              <a:spcAft>
                <a:spcPct val="0"/>
              </a:spcAft>
              <a:buClrTx/>
              <a:buSzTx/>
              <a:buNone/>
            </a:pPr>
            <a:r>
              <a:rPr altLang="en-US" dirty="0" sz="2400" lang="zh-CN" smtClean="0">
                <a:latin typeface="宋体" pitchFamily="2" charset="-122"/>
                <a:ea typeface="宋体" pitchFamily="2" charset="-122"/>
                <a:cs typeface="Times New Roman" panose="02020603050405020304" pitchFamily="18" charset="0"/>
                <a:sym typeface="+mn-ea"/>
              </a:rPr>
              <a:t>三、代理委托书：</a:t>
            </a:r>
            <a:endParaRPr altLang="zh-CN" dirty="0" sz="2400" lang="en-US" smtClean="0">
              <a:latin typeface="宋体" pitchFamily="2" charset="-122"/>
              <a:ea typeface="宋体" pitchFamily="2" charset="-122"/>
              <a:cs typeface="Times New Roman" panose="02020603050405020304" pitchFamily="18" charset="0"/>
              <a:sym typeface="+mn-ea"/>
            </a:endParaRPr>
          </a:p>
          <a:p>
            <a:pPr eaLnBrk="0" fontAlgn="base" hangingPunct="0" indent="266700" lvl="0" marL="0">
              <a:spcBef>
                <a:spcPct val="0"/>
              </a:spcBef>
              <a:spcAft>
                <a:spcPct val="0"/>
              </a:spcAft>
              <a:buClrTx/>
              <a:buSzTx/>
              <a:buNone/>
            </a:pPr>
            <a:r>
              <a:rPr altLang="en-US" dirty="0" sz="2400" lang="zh-CN" smtClean="0">
                <a:latin typeface="宋体" pitchFamily="2" charset="-122"/>
                <a:ea typeface="宋体" pitchFamily="2" charset="-122"/>
                <a:cs typeface="Times New Roman" panose="02020603050405020304" pitchFamily="18" charset="0"/>
                <a:sym typeface="+mn-ea"/>
              </a:rPr>
              <a:t>    委托代理机构的，需提供代理机构委托书，中国商标</a:t>
            </a:r>
            <a:endParaRPr altLang="zh-CN" dirty="0" sz="2400" lang="en-US" smtClean="0">
              <a:latin typeface="宋体" pitchFamily="2" charset="-122"/>
              <a:ea typeface="宋体" pitchFamily="2" charset="-122"/>
              <a:cs typeface="Times New Roman" panose="02020603050405020304" pitchFamily="18" charset="0"/>
              <a:sym typeface="+mn-ea"/>
            </a:endParaRPr>
          </a:p>
          <a:p>
            <a:pPr eaLnBrk="0" fontAlgn="base" hangingPunct="0" indent="266700" lvl="0" marL="0">
              <a:spcBef>
                <a:spcPct val="0"/>
              </a:spcBef>
              <a:spcAft>
                <a:spcPct val="0"/>
              </a:spcAft>
              <a:buClrTx/>
              <a:buSzTx/>
              <a:buNone/>
            </a:pPr>
            <a:r>
              <a:rPr altLang="en-US" dirty="0" sz="2400" lang="zh-CN" smtClean="0">
                <a:latin typeface="宋体" pitchFamily="2" charset="-122"/>
                <a:ea typeface="宋体" pitchFamily="2" charset="-122"/>
                <a:cs typeface="Times New Roman" panose="02020603050405020304" pitchFamily="18" charset="0"/>
                <a:sym typeface="+mn-ea"/>
              </a:rPr>
              <a:t>网官网申请书式中下载。</a:t>
            </a:r>
            <a:r>
              <a:rPr altLang="en-US" dirty="0" sz="2400" lang="zh-CN" smtClean="0">
                <a:latin typeface="宋体" pitchFamily="2" charset="-122"/>
                <a:ea typeface="宋体" pitchFamily="2" charset="-122"/>
                <a:cs typeface="Times New Roman" panose="02020603050405020304" pitchFamily="18" charset="0"/>
                <a:sym typeface="+mn-ea"/>
              </a:rPr>
              <a:t>同时</a:t>
            </a:r>
            <a:r>
              <a:rPr altLang="en-US" dirty="0" sz="2400" lang="zh-CN" smtClean="0">
                <a:latin typeface="宋体" pitchFamily="2" charset="-122"/>
                <a:ea typeface="宋体" pitchFamily="2" charset="-122"/>
                <a:cs typeface="Times New Roman" panose="02020603050405020304" pitchFamily="18" charset="0"/>
                <a:sym typeface="+mn-ea"/>
              </a:rPr>
              <a:t>质押</a:t>
            </a:r>
            <a:r>
              <a:rPr altLang="en-US" dirty="0" sz="2400" lang="zh-CN" smtClean="0">
                <a:latin typeface="宋体" pitchFamily="2" charset="-122"/>
                <a:ea typeface="宋体" pitchFamily="2" charset="-122"/>
                <a:cs typeface="Times New Roman" panose="02020603050405020304" pitchFamily="18" charset="0"/>
                <a:sym typeface="+mn-ea"/>
              </a:rPr>
              <a:t>申请书中打印代理机构名称，底</a:t>
            </a:r>
            <a:r>
              <a:rPr altLang="en-US" dirty="0" sz="2400" lang="zh-CN" smtClean="0">
                <a:latin typeface="宋体" pitchFamily="2" charset="-122"/>
                <a:ea typeface="宋体" pitchFamily="2" charset="-122"/>
                <a:cs typeface="Times New Roman" panose="02020603050405020304" pitchFamily="18" charset="0"/>
                <a:sym typeface="+mn-ea"/>
              </a:rPr>
              <a:t>部盖章。</a:t>
            </a:r>
            <a:endParaRPr altLang="zh-CN" dirty="0" sz="2400" lang="en-US" smtClean="0">
              <a:latin typeface="宋体" pitchFamily="2" charset="-122"/>
              <a:ea typeface="宋体" pitchFamily="2" charset="-122"/>
              <a:cs typeface="Times New Roman" panose="02020603050405020304" pitchFamily="18" charset="0"/>
              <a:sym typeface="+mn-ea"/>
            </a:endParaRPr>
          </a:p>
          <a:p>
            <a:pPr eaLnBrk="0" fontAlgn="base" hangingPunct="0" indent="266700" lvl="0" marL="0">
              <a:spcBef>
                <a:spcPct val="0"/>
              </a:spcBef>
              <a:spcAft>
                <a:spcPct val="0"/>
              </a:spcAft>
              <a:buClrTx/>
              <a:buSzTx/>
              <a:buNone/>
            </a:pPr>
            <a:r>
              <a:rPr altLang="en-US" dirty="0" sz="2400" lang="zh-CN" smtClean="0">
                <a:solidFill>
                  <a:srgbClr val="FF0000"/>
                </a:solidFill>
                <a:latin typeface="宋体" pitchFamily="2" charset="-122"/>
                <a:ea typeface="宋体" pitchFamily="2" charset="-122"/>
                <a:cs typeface="Times New Roman" panose="02020603050405020304" pitchFamily="18" charset="0"/>
                <a:sym typeface="+mn-ea"/>
              </a:rPr>
              <a:t> 注：若未委托代理机构，双方委托书不需提供！</a:t>
            </a:r>
            <a:r>
              <a:rPr altLang="en-US" dirty="0" sz="2400" lang="zh-CN" smtClean="0">
                <a:latin typeface="宋体" pitchFamily="2" charset="-122"/>
                <a:ea typeface="宋体" pitchFamily="2" charset="-122"/>
                <a:cs typeface="Times New Roman" panose="02020603050405020304" pitchFamily="18" charset="0"/>
                <a:sym typeface="+mn-ea"/>
              </a:rPr>
              <a:t>可留存经</a:t>
            </a:r>
            <a:endParaRPr altLang="zh-CN" dirty="0" sz="2400" lang="en-US" smtClean="0">
              <a:latin typeface="宋体" pitchFamily="2" charset="-122"/>
              <a:ea typeface="宋体" pitchFamily="2" charset="-122"/>
              <a:cs typeface="Times New Roman" panose="02020603050405020304" pitchFamily="18" charset="0"/>
              <a:sym typeface="+mn-ea"/>
            </a:endParaRPr>
          </a:p>
          <a:p>
            <a:pPr eaLnBrk="0" fontAlgn="base" hangingPunct="0" indent="266700" lvl="0" marL="0">
              <a:spcBef>
                <a:spcPct val="0"/>
              </a:spcBef>
              <a:spcAft>
                <a:spcPct val="0"/>
              </a:spcAft>
              <a:buClrTx/>
              <a:buSzTx/>
              <a:buNone/>
            </a:pPr>
            <a:r>
              <a:rPr altLang="en-US" dirty="0" sz="2400" lang="zh-CN" smtClean="0">
                <a:latin typeface="宋体" pitchFamily="2" charset="-122"/>
                <a:ea typeface="宋体" pitchFamily="2" charset="-122"/>
                <a:cs typeface="Times New Roman" panose="02020603050405020304" pitchFamily="18" charset="0"/>
                <a:sym typeface="+mn-ea"/>
              </a:rPr>
              <a:t>办人签名签日期的身份证复印件即可。</a:t>
            </a:r>
            <a:endParaRPr altLang="en-US" dirty="0" sz="2400" lang="zh-CN" smtClean="0">
              <a:latin typeface="宋体" pitchFamily="2" charset="-122"/>
              <a:ea typeface="宋体" pitchFamily="2" charset="-122"/>
              <a:cs typeface="Times New Roman" panose="02020603050405020304" pitchFamily="18" charset="0"/>
            </a:endParaRPr>
          </a:p>
          <a:p>
            <a:pPr lvl="0"/>
            <a:r>
              <a:rPr altLang="en-US" dirty="0" sz="2400" lang="zh-CN" smtClean="0">
                <a:latin typeface="宋体" pitchFamily="2" charset="-122"/>
                <a:ea typeface="宋体" pitchFamily="2" charset="-122"/>
                <a:cs typeface="Times New Roman" panose="02020603050405020304" pitchFamily="18" charset="0"/>
              </a:rPr>
              <a:t>四、主体资格证明文件</a:t>
            </a:r>
            <a:r>
              <a:rPr altLang="en-US" dirty="0" sz="2400" lang="zh-CN" smtClean="0">
                <a:solidFill>
                  <a:srgbClr val="FF0000"/>
                </a:solidFill>
                <a:latin typeface="宋体" pitchFamily="2" charset="-122"/>
                <a:ea typeface="宋体" pitchFamily="2" charset="-122"/>
                <a:cs typeface="Times New Roman" panose="02020603050405020304" pitchFamily="18" charset="0"/>
              </a:rPr>
              <a:t>无需提供</a:t>
            </a:r>
            <a:r>
              <a:rPr altLang="en-US" dirty="0" sz="2400" lang="zh-CN" smtClean="0">
                <a:latin typeface="宋体" pitchFamily="2" charset="-122"/>
                <a:ea typeface="宋体" pitchFamily="2" charset="-122"/>
                <a:cs typeface="Times New Roman" panose="02020603050405020304" pitchFamily="18" charset="0"/>
              </a:rPr>
              <a:t>，除以下两种情况：</a:t>
            </a:r>
            <a:endParaRPr altLang="zh-CN" dirty="0" sz="2400" lang="en-US" smtClean="0">
              <a:latin typeface="宋体" pitchFamily="2" charset="-122"/>
              <a:ea typeface="宋体" pitchFamily="2" charset="-122"/>
              <a:cs typeface="Times New Roman" panose="02020603050405020304" pitchFamily="18" charset="0"/>
            </a:endParaRPr>
          </a:p>
          <a:p>
            <a:pPr lvl="0"/>
            <a:r>
              <a:rPr altLang="zh-CN" dirty="0" sz="2400" lang="en-US" smtClean="0">
                <a:latin typeface="宋体" pitchFamily="2" charset="-122"/>
                <a:ea typeface="宋体" pitchFamily="2" charset="-122"/>
                <a:cs typeface="Times New Roman" panose="02020603050405020304" pitchFamily="18" charset="0"/>
              </a:rPr>
              <a:t>1.</a:t>
            </a:r>
            <a:r>
              <a:rPr altLang="en-US" dirty="0" sz="2400" lang="zh-CN" smtClean="0">
                <a:latin typeface="宋体" pitchFamily="2" charset="-122"/>
                <a:ea typeface="宋体" pitchFamily="2" charset="-122"/>
                <a:cs typeface="Times New Roman" panose="02020603050405020304" pitchFamily="18" charset="0"/>
              </a:rPr>
              <a:t>主体是自然人的，需提交本人签字的身份证明文件复印件。</a:t>
            </a:r>
            <a:endParaRPr altLang="zh-CN" dirty="0" sz="2400" lang="en-US" smtClean="0">
              <a:latin typeface="宋体" pitchFamily="2" charset="-122"/>
              <a:ea typeface="宋体" pitchFamily="2" charset="-122"/>
              <a:cs typeface="Times New Roman" panose="02020603050405020304" pitchFamily="18" charset="0"/>
            </a:endParaRPr>
          </a:p>
          <a:p>
            <a:pPr lvl="0"/>
            <a:r>
              <a:rPr altLang="zh-CN" dirty="0" sz="2400" lang="en-US" smtClean="0">
                <a:latin typeface="宋体" pitchFamily="2" charset="-122"/>
                <a:ea typeface="宋体" pitchFamily="2" charset="-122"/>
                <a:cs typeface="Times New Roman" panose="02020603050405020304" pitchFamily="18" charset="0"/>
              </a:rPr>
              <a:t>2.</a:t>
            </a:r>
            <a:r>
              <a:rPr altLang="en-US" dirty="0" sz="2400" lang="zh-CN" smtClean="0">
                <a:latin typeface="宋体" pitchFamily="2" charset="-122"/>
                <a:ea typeface="宋体" pitchFamily="2" charset="-122"/>
                <a:cs typeface="Times New Roman" panose="02020603050405020304" pitchFamily="18" charset="0"/>
              </a:rPr>
              <a:t>主体是外国企业的，需提供主体资格证明文件复印件，无需盖章或签字，及代理公司翻译件，翻译件盖代理机构章即可，以便核查主体是否存续。</a:t>
            </a:r>
            <a:endParaRPr altLang="zh-CN" dirty="0" sz="2400" lang="en-US" smtClean="0">
              <a:latin typeface="宋体" pitchFamily="2" charset="-122"/>
              <a:ea typeface="宋体" pitchFamily="2" charset="-122"/>
              <a:cs typeface="Times New Roman" panose="02020603050405020304" pitchFamily="18" charset="0"/>
            </a:endParaRPr>
          </a:p>
          <a:p>
            <a:endParaRPr altLang="zh-CN" dirty="0" sz="2400" lang="en-US" smtClean="0">
              <a:latin typeface="华文宋体" pitchFamily="2" charset="-122"/>
              <a:ea typeface="华文宋体" pitchFamily="2" charset="-122"/>
            </a:endParaRPr>
          </a:p>
          <a:p>
            <a:endParaRPr altLang="en-US" dirty="0" sz="2400" lang="zh-CN" smtClean="0">
              <a:latin typeface="华文宋体" pitchFamily="2" charset="-122"/>
              <a:ea typeface="华文宋体" pitchFamily="2" charset="-122"/>
            </a:endParaRPr>
          </a:p>
          <a:p>
            <a:endParaRPr altLang="en-US" dirty="0" sz="2400" lang="zh-CN" smtClean="0">
              <a:latin typeface="华文宋体" pitchFamily="2" charset="-122"/>
              <a:ea typeface="华文宋体" pitchFamily="2" charset="-122"/>
            </a:endParaRPr>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609" name="内容占位符 1"/>
          <p:cNvSpPr>
            <a:spLocks noGrp="1"/>
          </p:cNvSpPr>
          <p:nvPr>
            <p:ph idx="1"/>
          </p:nvPr>
        </p:nvSpPr>
        <p:spPr>
          <a:xfrm>
            <a:off x="428596" y="1000108"/>
            <a:ext cx="8229600" cy="5078621"/>
          </a:xfrm>
        </p:spPr>
        <p:txBody>
          <a:bodyPr>
            <a:normAutofit/>
          </a:bodyPr>
          <a:p>
            <a:pPr lvl="0"/>
            <a:r>
              <a:rPr altLang="en-US" dirty="0" sz="2400" lang="zh-CN" smtClean="0">
                <a:latin typeface="宋体" pitchFamily="2" charset="-122"/>
                <a:ea typeface="宋体" pitchFamily="2" charset="-122"/>
              </a:rPr>
              <a:t>五、价值认定书或评估报告、注册证复印件</a:t>
            </a:r>
            <a:r>
              <a:rPr altLang="en-US" dirty="0" sz="2400" lang="zh-CN" smtClean="0">
                <a:solidFill>
                  <a:srgbClr val="FF0000"/>
                </a:solidFill>
                <a:latin typeface="宋体" pitchFamily="2" charset="-122"/>
                <a:ea typeface="宋体" pitchFamily="2" charset="-122"/>
              </a:rPr>
              <a:t>不需提供</a:t>
            </a:r>
            <a:r>
              <a:rPr altLang="en-US" dirty="0" sz="2400" lang="zh-CN" smtClean="0">
                <a:latin typeface="宋体" pitchFamily="2" charset="-122"/>
                <a:ea typeface="宋体" pitchFamily="2" charset="-122"/>
              </a:rPr>
              <a:t>。</a:t>
            </a:r>
            <a:endParaRPr altLang="zh-CN" dirty="0" sz="2400" lang="en-US" smtClean="0">
              <a:latin typeface="宋体" pitchFamily="2" charset="-122"/>
              <a:ea typeface="宋体" pitchFamily="2" charset="-122"/>
            </a:endParaRPr>
          </a:p>
          <a:p>
            <a:r>
              <a:rPr altLang="en-US" dirty="0" sz="2400" lang="zh-CN" smtClean="0">
                <a:latin typeface="宋体" pitchFamily="2" charset="-122"/>
                <a:ea typeface="宋体" pitchFamily="2" charset="-122"/>
              </a:rPr>
              <a:t>六、主合同（借款金额，具体借款期限，利率等）</a:t>
            </a:r>
            <a:endParaRPr altLang="zh-CN" dirty="0" sz="2400" lang="en-US" smtClean="0">
              <a:latin typeface="宋体" pitchFamily="2" charset="-122"/>
              <a:ea typeface="宋体" pitchFamily="2" charset="-122"/>
            </a:endParaRPr>
          </a:p>
          <a:p>
            <a:r>
              <a:rPr altLang="en-US" dirty="0" sz="2400" lang="zh-CN" smtClean="0">
                <a:latin typeface="宋体" pitchFamily="2" charset="-122"/>
                <a:ea typeface="宋体" pitchFamily="2" charset="-122"/>
              </a:rPr>
              <a:t>七、质押合同（担保原因，担保债权数额，质押期限，注册号等）</a:t>
            </a:r>
            <a:endParaRPr altLang="zh-CN" dirty="0" sz="2400" lang="en-US" smtClean="0">
              <a:latin typeface="宋体" pitchFamily="2" charset="-122"/>
              <a:ea typeface="宋体" pitchFamily="2" charset="-122"/>
            </a:endParaRPr>
          </a:p>
          <a:p>
            <a:r>
              <a:rPr altLang="en-US" dirty="0" sz="2400" lang="zh-CN" smtClean="0">
                <a:latin typeface="宋体" pitchFamily="2" charset="-122"/>
                <a:ea typeface="宋体" pitchFamily="2" charset="-122"/>
              </a:rPr>
              <a:t>各合同不成册需加盖出质方、质权方</a:t>
            </a:r>
            <a:r>
              <a:rPr altLang="en-US" dirty="0" sz="2400" lang="zh-CN" smtClean="0">
                <a:solidFill>
                  <a:srgbClr val="FF0000"/>
                </a:solidFill>
                <a:latin typeface="宋体" pitchFamily="2" charset="-122"/>
                <a:ea typeface="宋体" pitchFamily="2" charset="-122"/>
              </a:rPr>
              <a:t>双方骑缝章</a:t>
            </a:r>
            <a:endParaRPr altLang="zh-CN" dirty="0" sz="2400" lang="en-US" smtClean="0">
              <a:latin typeface="宋体" pitchFamily="2" charset="-122"/>
              <a:ea typeface="宋体" pitchFamily="2" charset="-122"/>
            </a:endParaRPr>
          </a:p>
          <a:p>
            <a:r>
              <a:rPr altLang="en-US" dirty="0" sz="2400" lang="zh-CN" smtClean="0">
                <a:latin typeface="宋体" pitchFamily="2" charset="-122"/>
                <a:ea typeface="宋体" pitchFamily="2" charset="-122"/>
              </a:rPr>
              <a:t>八、办理质押延期时，延期协议中需体现（质押延期原因，借款延期后的日期，原质权登记证编号，质押延期后的日期等内容，且延期后的质押期限应长于等于主合同延期后的期限）</a:t>
            </a:r>
            <a:endParaRPr altLang="zh-CN" dirty="0" sz="2400" lang="en-US" smtClean="0">
              <a:latin typeface="宋体" pitchFamily="2" charset="-122"/>
              <a:ea typeface="宋体" pitchFamily="2" charset="-122"/>
            </a:endParaRPr>
          </a:p>
          <a:p>
            <a:endParaRPr altLang="en-US" dirty="0" sz="2400" lang="zh-CN"/>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46" name=""/>
        <p:cNvGrpSpPr/>
        <p:nvPr/>
      </p:nvGrpSpPr>
      <p:grpSpPr>
        <a:xfrm>
          <a:off x="0" y="0"/>
          <a:ext cx="0" cy="0"/>
          <a:chOff x="0" y="0"/>
          <a:chExt cx="0" cy="0"/>
        </a:xfrm>
      </p:grpSpPr>
      <p:sp>
        <p:nvSpPr>
          <p:cNvPr id="1048610" name="内容占位符 1"/>
          <p:cNvSpPr>
            <a:spLocks noGrp="1"/>
          </p:cNvSpPr>
          <p:nvPr>
            <p:ph idx="1"/>
          </p:nvPr>
        </p:nvSpPr>
        <p:spPr>
          <a:xfrm>
            <a:off x="714348" y="1214422"/>
            <a:ext cx="7643866" cy="4792869"/>
          </a:xfrm>
        </p:spPr>
        <p:txBody>
          <a:bodyPr>
            <a:normAutofit/>
          </a:bodyPr>
          <a:p>
            <a:r>
              <a:rPr altLang="en-US" dirty="0" sz="2800" lang="zh-CN" smtClean="0">
                <a:latin typeface="宋体" pitchFamily="2" charset="-122"/>
                <a:ea typeface="宋体" pitchFamily="2" charset="-122"/>
              </a:rPr>
              <a:t>九、办理质押名称变更时，所需提交的工商机关出具的变更证明文件，复印件即可。</a:t>
            </a:r>
            <a:endParaRPr altLang="zh-CN" dirty="0" sz="2800" lang="en-US" smtClean="0">
              <a:latin typeface="宋体" pitchFamily="2" charset="-122"/>
              <a:ea typeface="宋体" pitchFamily="2" charset="-122"/>
            </a:endParaRPr>
          </a:p>
          <a:p>
            <a:r>
              <a:rPr altLang="en-US" dirty="0" sz="2800" lang="zh-CN" smtClean="0">
                <a:latin typeface="宋体" pitchFamily="2" charset="-122"/>
                <a:ea typeface="宋体" pitchFamily="2" charset="-122"/>
              </a:rPr>
              <a:t>十、办理二次质押时，除正常质押登记所需材料外，另需前后质权人分别出具书面声明（写明知晓第一次质押具体事宜并同意进行二次质押）。</a:t>
            </a:r>
            <a:endParaRPr altLang="zh-CN" dirty="0" sz="2800" lang="en-US" smtClean="0">
              <a:latin typeface="宋体" pitchFamily="2" charset="-122"/>
              <a:ea typeface="宋体" pitchFamily="2" charset="-122"/>
            </a:endParaRPr>
          </a:p>
          <a:p>
            <a:r>
              <a:rPr altLang="en-US" dirty="0" sz="2800" lang="zh-CN" smtClean="0">
                <a:latin typeface="宋体" pitchFamily="2" charset="-122"/>
                <a:ea typeface="宋体" pitchFamily="2" charset="-122"/>
              </a:rPr>
              <a:t>十一、办理质押注销时</a:t>
            </a:r>
            <a:r>
              <a:rPr altLang="en-US" dirty="0" sz="2800" lang="zh-CN" smtClean="0">
                <a:latin typeface="宋体" pitchFamily="2" charset="-122"/>
                <a:ea typeface="宋体" pitchFamily="2" charset="-122"/>
              </a:rPr>
              <a:t>若</a:t>
            </a:r>
            <a:r>
              <a:rPr altLang="en-US" dirty="0" sz="2800" lang="zh-CN" smtClean="0">
                <a:latin typeface="宋体" pitchFamily="2" charset="-122"/>
                <a:ea typeface="宋体" pitchFamily="2" charset="-122"/>
              </a:rPr>
              <a:t>申请书</a:t>
            </a:r>
            <a:r>
              <a:rPr altLang="en-US" dirty="0" sz="2800" lang="zh-CN" smtClean="0">
                <a:latin typeface="宋体" pitchFamily="2" charset="-122"/>
                <a:ea typeface="宋体" pitchFamily="2" charset="-122"/>
              </a:rPr>
              <a:t>未</a:t>
            </a:r>
            <a:r>
              <a:rPr altLang="en-US" dirty="0" sz="2800" lang="zh-CN" smtClean="0">
                <a:latin typeface="宋体" pitchFamily="2" charset="-122"/>
                <a:ea typeface="宋体" pitchFamily="2" charset="-122"/>
              </a:rPr>
              <a:t>写明</a:t>
            </a:r>
            <a:r>
              <a:rPr altLang="en-US" dirty="0" sz="2800" lang="zh-CN" smtClean="0">
                <a:latin typeface="宋体" pitchFamily="2" charset="-122"/>
                <a:ea typeface="宋体" pitchFamily="2" charset="-122"/>
              </a:rPr>
              <a:t>未</a:t>
            </a:r>
            <a:r>
              <a:rPr altLang="en-US" dirty="0" sz="2800" lang="zh-CN" smtClean="0">
                <a:latin typeface="宋体" pitchFamily="2" charset="-122"/>
                <a:ea typeface="宋体" pitchFamily="2" charset="-122"/>
              </a:rPr>
              <a:t>交回</a:t>
            </a:r>
            <a:r>
              <a:rPr altLang="en-US" dirty="0" sz="2800" lang="zh-CN" smtClean="0">
                <a:latin typeface="宋体" pitchFamily="2" charset="-122"/>
                <a:ea typeface="宋体" pitchFamily="2" charset="-122"/>
              </a:rPr>
              <a:t>原</a:t>
            </a:r>
            <a:r>
              <a:rPr altLang="en-US" dirty="0" sz="2800" lang="zh-CN" smtClean="0">
                <a:latin typeface="宋体" pitchFamily="2" charset="-122"/>
                <a:ea typeface="宋体" pitchFamily="2" charset="-122"/>
              </a:rPr>
              <a:t>证</a:t>
            </a:r>
            <a:r>
              <a:rPr altLang="en-US" dirty="0" sz="2800" lang="zh-CN" smtClean="0">
                <a:latin typeface="宋体" pitchFamily="2" charset="-122"/>
                <a:ea typeface="宋体" pitchFamily="2" charset="-122"/>
              </a:rPr>
              <a:t>的</a:t>
            </a:r>
            <a:r>
              <a:rPr altLang="en-US" dirty="0" sz="2800" lang="zh-CN" smtClean="0">
                <a:latin typeface="宋体" pitchFamily="2" charset="-122"/>
                <a:ea typeface="宋体" pitchFamily="2" charset="-122"/>
              </a:rPr>
              <a:t>原因</a:t>
            </a:r>
            <a:r>
              <a:rPr altLang="en-US" dirty="0" sz="2800" lang="zh-CN" smtClean="0">
                <a:latin typeface="宋体" pitchFamily="2" charset="-122"/>
                <a:ea typeface="宋体" pitchFamily="2" charset="-122"/>
              </a:rPr>
              <a:t>的</a:t>
            </a:r>
            <a:r>
              <a:rPr altLang="en-US" dirty="0" sz="2800" lang="zh-CN" smtClean="0">
                <a:latin typeface="宋体" pitchFamily="2" charset="-122"/>
                <a:ea typeface="宋体" pitchFamily="2" charset="-122"/>
              </a:rPr>
              <a:t>，</a:t>
            </a:r>
            <a:r>
              <a:rPr altLang="en-US" dirty="0" sz="2800" lang="zh-CN" smtClean="0">
                <a:latin typeface="宋体" pitchFamily="2" charset="-122"/>
                <a:ea typeface="宋体" pitchFamily="2" charset="-122"/>
              </a:rPr>
              <a:t>原</a:t>
            </a:r>
            <a:r>
              <a:rPr altLang="en-US" dirty="0" sz="2800" lang="zh-CN" smtClean="0">
                <a:latin typeface="宋体" pitchFamily="2" charset="-122"/>
                <a:ea typeface="宋体" pitchFamily="2" charset="-122"/>
              </a:rPr>
              <a:t>两份</a:t>
            </a:r>
            <a:r>
              <a:rPr altLang="en-US" dirty="0" sz="2800" lang="zh-CN" smtClean="0">
                <a:latin typeface="宋体" pitchFamily="2" charset="-122"/>
                <a:ea typeface="宋体" pitchFamily="2" charset="-122"/>
              </a:rPr>
              <a:t>质权登记证</a:t>
            </a:r>
            <a:r>
              <a:rPr altLang="en-US" dirty="0" sz="2800" lang="zh-CN" smtClean="0">
                <a:solidFill>
                  <a:srgbClr val="FF0000"/>
                </a:solidFill>
                <a:latin typeface="宋体" pitchFamily="2" charset="-122"/>
                <a:ea typeface="宋体" pitchFamily="2" charset="-122"/>
              </a:rPr>
              <a:t>需交回</a:t>
            </a:r>
            <a:r>
              <a:rPr altLang="en-US" dirty="0" sz="2800" lang="zh-CN" smtClean="0">
                <a:latin typeface="宋体" pitchFamily="2" charset="-122"/>
                <a:ea typeface="宋体" pitchFamily="2" charset="-122"/>
              </a:rPr>
              <a:t>。</a:t>
            </a:r>
            <a:endParaRPr altLang="en-US" lang="zh-CN"/>
          </a:p>
          <a:p>
            <a:endParaRPr altLang="en-US" dirty="0" sz="2800" lang="zh-CN"/>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611" name="内容占位符 2"/>
          <p:cNvSpPr>
            <a:spLocks noGrp="1"/>
          </p:cNvSpPr>
          <p:nvPr>
            <p:ph idx="1"/>
          </p:nvPr>
        </p:nvSpPr>
        <p:spPr>
          <a:xfrm>
            <a:off x="457200" y="1113790"/>
            <a:ext cx="8229600" cy="5236210"/>
          </a:xfrm>
        </p:spPr>
        <p:txBody>
          <a:bodyPr>
            <a:noAutofit/>
          </a:bodyPr>
          <a:p>
            <a:endParaRPr altLang="zh-CN" b="1" dirty="0" sz="2400" lang="en-US" smtClean="0">
              <a:latin typeface="华文宋体" pitchFamily="2" charset="-122"/>
              <a:ea typeface="华文宋体" pitchFamily="2" charset="-122"/>
            </a:endParaRPr>
          </a:p>
          <a:p>
            <a:r>
              <a:rPr altLang="en-US" b="1" dirty="0" sz="2400" lang="zh-CN" smtClean="0">
                <a:latin typeface="宋体" pitchFamily="2" charset="-122"/>
                <a:ea typeface="宋体" pitchFamily="2" charset="-122"/>
                <a:sym typeface="+mn-ea"/>
              </a:rPr>
              <a:t>一、审查完毕后，按申请书中信息对应填写好</a:t>
            </a:r>
            <a:r>
              <a:rPr altLang="zh-CN" b="1" dirty="0" sz="2400" lang="en-US" smtClean="0">
                <a:latin typeface="宋体" pitchFamily="2" charset="-122"/>
                <a:ea typeface="宋体" pitchFamily="2" charset="-122"/>
                <a:sym typeface="+mn-ea"/>
              </a:rPr>
              <a:t>excel</a:t>
            </a:r>
            <a:r>
              <a:rPr altLang="en-US" b="1" dirty="0" sz="2400" lang="zh-CN" smtClean="0">
                <a:latin typeface="宋体" pitchFamily="2" charset="-122"/>
                <a:ea typeface="宋体" pitchFamily="2" charset="-122"/>
                <a:sym typeface="+mn-ea"/>
              </a:rPr>
              <a:t>表格</a:t>
            </a:r>
            <a:r>
              <a:rPr altLang="zh-CN" b="1" dirty="0" sz="2400" lang="en-US" err="1" smtClean="0">
                <a:latin typeface="宋体" pitchFamily="2" charset="-122"/>
                <a:ea typeface="宋体" pitchFamily="2" charset="-122"/>
                <a:sym typeface="+mn-ea"/>
              </a:rPr>
              <a:t>qq</a:t>
            </a:r>
            <a:r>
              <a:rPr altLang="en-US" b="1" dirty="0" sz="2400" lang="zh-CN" smtClean="0">
                <a:latin typeface="宋体" pitchFamily="2" charset="-122"/>
                <a:ea typeface="宋体" pitchFamily="2" charset="-122"/>
                <a:sym typeface="+mn-ea"/>
              </a:rPr>
              <a:t>发送给受理大厅工作人员。</a:t>
            </a:r>
            <a:endParaRPr altLang="zh-CN" b="1" dirty="0" sz="2400" lang="en-US" smtClean="0">
              <a:latin typeface="宋体" pitchFamily="2" charset="-122"/>
              <a:ea typeface="宋体" pitchFamily="2" charset="-122"/>
            </a:endParaRPr>
          </a:p>
          <a:p>
            <a:r>
              <a:rPr altLang="en-US" b="1" dirty="0" sz="2400" lang="zh-CN" smtClean="0">
                <a:latin typeface="宋体" pitchFamily="2" charset="-122"/>
                <a:ea typeface="宋体" pitchFamily="2" charset="-122"/>
                <a:sym typeface="+mn-ea"/>
              </a:rPr>
              <a:t>表格模板见质权登记受理点大群。</a:t>
            </a:r>
            <a:endParaRPr altLang="zh-CN" b="1" dirty="0" sz="2400" lang="en-US" smtClean="0">
              <a:latin typeface="宋体" pitchFamily="2" charset="-122"/>
              <a:ea typeface="宋体" pitchFamily="2" charset="-122"/>
            </a:endParaRPr>
          </a:p>
          <a:p>
            <a:r>
              <a:rPr altLang="en-US" b="1" dirty="0" sz="2400" lang="zh-CN" smtClean="0">
                <a:solidFill>
                  <a:srgbClr val="FF0000"/>
                </a:solidFill>
                <a:latin typeface="宋体" pitchFamily="2" charset="-122"/>
                <a:ea typeface="宋体" pitchFamily="2" charset="-122"/>
                <a:sym typeface="+mn-ea"/>
              </a:rPr>
              <a:t>注：</a:t>
            </a:r>
            <a:r>
              <a:rPr altLang="zh-CN" dirty="0" sz="2400" lang="en-US" smtClean="0">
                <a:solidFill>
                  <a:schemeClr val="tx1"/>
                </a:solidFill>
                <a:latin typeface="宋体" pitchFamily="2" charset="-122"/>
                <a:ea typeface="宋体" pitchFamily="2" charset="-122"/>
                <a:sym typeface="+mn-ea"/>
              </a:rPr>
              <a:t>1.</a:t>
            </a:r>
            <a:r>
              <a:rPr altLang="en-US" dirty="0" sz="2400" lang="zh-CN" smtClean="0">
                <a:latin typeface="宋体" pitchFamily="2" charset="-122"/>
                <a:ea typeface="宋体" pitchFamily="2" charset="-122"/>
                <a:sym typeface="+mn-ea"/>
              </a:rPr>
              <a:t>表格需转化成</a:t>
            </a:r>
            <a:r>
              <a:rPr altLang="zh-CN" dirty="0" sz="2400" lang="en-US" smtClean="0">
                <a:latin typeface="宋体" pitchFamily="2" charset="-122"/>
                <a:ea typeface="宋体" pitchFamily="2" charset="-122"/>
                <a:sym typeface="+mn-ea"/>
              </a:rPr>
              <a:t>1997-2003</a:t>
            </a:r>
            <a:r>
              <a:rPr altLang="en-US" dirty="0" sz="2400" lang="zh-CN" smtClean="0">
                <a:latin typeface="宋体" pitchFamily="2" charset="-122"/>
                <a:ea typeface="宋体" pitchFamily="2" charset="-122"/>
                <a:sym typeface="+mn-ea"/>
              </a:rPr>
              <a:t>版本后进行发送；</a:t>
            </a:r>
          </a:p>
          <a:p>
            <a:r>
              <a:rPr altLang="zh-CN" dirty="0" sz="2400" lang="en-US" smtClean="0">
                <a:latin typeface="宋体" pitchFamily="2" charset="-122"/>
                <a:ea typeface="宋体" pitchFamily="2" charset="-122"/>
                <a:sym typeface="+mn-ea"/>
              </a:rPr>
              <a:t>2.</a:t>
            </a:r>
            <a:r>
              <a:rPr altLang="en-US" dirty="0" sz="2400" lang="zh-CN" smtClean="0">
                <a:latin typeface="宋体" pitchFamily="2" charset="-122"/>
                <a:ea typeface="宋体" pitchFamily="2" charset="-122"/>
                <a:sym typeface="+mn-ea"/>
              </a:rPr>
              <a:t>期限、电话用</a:t>
            </a:r>
            <a:r>
              <a:rPr altLang="en-US" b="1" dirty="0" sz="2400" lang="zh-CN" smtClean="0">
                <a:latin typeface="宋体" pitchFamily="2" charset="-122"/>
                <a:ea typeface="宋体" pitchFamily="2" charset="-122"/>
                <a:sym typeface="+mn-ea"/>
              </a:rPr>
              <a:t>“</a:t>
            </a:r>
            <a:r>
              <a:rPr altLang="zh-CN" b="1" dirty="0" sz="2400" lang="en-US" smtClean="0">
                <a:solidFill>
                  <a:srgbClr val="FF0000"/>
                </a:solidFill>
                <a:latin typeface="宋体" pitchFamily="2" charset="-122"/>
                <a:ea typeface="宋体" pitchFamily="2" charset="-122"/>
                <a:sym typeface="+mn-ea"/>
              </a:rPr>
              <a:t>—</a:t>
            </a:r>
            <a:r>
              <a:rPr altLang="en-US" b="1" dirty="0" sz="2400" lang="zh-CN" smtClean="0">
                <a:latin typeface="宋体" pitchFamily="2" charset="-122"/>
                <a:ea typeface="宋体" pitchFamily="2" charset="-122"/>
                <a:sym typeface="+mn-ea"/>
              </a:rPr>
              <a:t>”</a:t>
            </a:r>
            <a:r>
              <a:rPr altLang="en-US" dirty="0" sz="2400" lang="zh-CN" smtClean="0">
                <a:latin typeface="宋体" pitchFamily="2" charset="-122"/>
                <a:ea typeface="宋体" pitchFamily="2" charset="-122"/>
                <a:sym typeface="+mn-ea"/>
              </a:rPr>
              <a:t>隔开（如：</a:t>
            </a:r>
            <a:r>
              <a:rPr altLang="zh-CN" dirty="0" sz="2400" lang="en-US" smtClean="0">
                <a:latin typeface="宋体" pitchFamily="2" charset="-122"/>
                <a:ea typeface="宋体" pitchFamily="2" charset="-122"/>
                <a:sym typeface="+mn-ea"/>
              </a:rPr>
              <a:t>2021-06-25</a:t>
            </a:r>
            <a:r>
              <a:rPr altLang="en-US" dirty="0" sz="2400" lang="zh-CN" smtClean="0">
                <a:latin typeface="宋体" pitchFamily="2" charset="-122"/>
                <a:ea typeface="宋体" pitchFamily="2" charset="-122"/>
                <a:sym typeface="+mn-ea"/>
              </a:rPr>
              <a:t>）。</a:t>
            </a:r>
          </a:p>
          <a:p>
            <a:r>
              <a:rPr altLang="zh-CN" dirty="0" sz="2400" lang="en-US" smtClean="0">
                <a:latin typeface="宋体" pitchFamily="2" charset="-122"/>
                <a:ea typeface="宋体" pitchFamily="2" charset="-122"/>
                <a:sym typeface="+mn-ea"/>
              </a:rPr>
              <a:t>3.</a:t>
            </a:r>
            <a:r>
              <a:rPr altLang="en-US" dirty="0" sz="2400" lang="zh-CN" smtClean="0">
                <a:latin typeface="宋体" pitchFamily="2" charset="-122"/>
                <a:ea typeface="宋体" pitchFamily="2" charset="-122"/>
                <a:sym typeface="+mn-ea"/>
              </a:rPr>
              <a:t>注册号用</a:t>
            </a:r>
            <a:r>
              <a:rPr altLang="en-US" b="1" dirty="0" sz="2400" lang="zh-CN" smtClean="0">
                <a:latin typeface="宋体" pitchFamily="2" charset="-122"/>
                <a:ea typeface="宋体" pitchFamily="2" charset="-122"/>
                <a:sym typeface="+mn-ea"/>
              </a:rPr>
              <a:t>“</a:t>
            </a:r>
            <a:r>
              <a:rPr altLang="en-US" b="1" dirty="0" sz="2400" lang="zh-CN" smtClean="0">
                <a:solidFill>
                  <a:srgbClr val="FF0000"/>
                </a:solidFill>
                <a:latin typeface="宋体" pitchFamily="2" charset="-122"/>
                <a:ea typeface="宋体" pitchFamily="2" charset="-122"/>
                <a:sym typeface="+mn-ea"/>
              </a:rPr>
              <a:t>，</a:t>
            </a:r>
            <a:r>
              <a:rPr altLang="en-US" b="1" dirty="0" sz="2400" lang="zh-CN" smtClean="0">
                <a:latin typeface="宋体" pitchFamily="2" charset="-122"/>
                <a:ea typeface="宋体" pitchFamily="2" charset="-122"/>
                <a:sym typeface="+mn-ea"/>
              </a:rPr>
              <a:t>”</a:t>
            </a:r>
            <a:r>
              <a:rPr altLang="en-US" b="1" dirty="0" sz="2400" lang="zh-CN" smtClean="0">
                <a:solidFill>
                  <a:srgbClr val="FF0000"/>
                </a:solidFill>
                <a:latin typeface="宋体" pitchFamily="2" charset="-122"/>
                <a:ea typeface="宋体" pitchFamily="2" charset="-122"/>
                <a:sym typeface="+mn-ea"/>
              </a:rPr>
              <a:t> </a:t>
            </a:r>
            <a:r>
              <a:rPr altLang="en-US" dirty="0" sz="2400" lang="zh-CN" smtClean="0">
                <a:latin typeface="宋体" pitchFamily="2" charset="-122"/>
                <a:ea typeface="宋体" pitchFamily="2" charset="-122"/>
                <a:sym typeface="+mn-ea"/>
              </a:rPr>
              <a:t>隔开（如：</a:t>
            </a:r>
            <a:r>
              <a:rPr altLang="zh-CN" dirty="0" sz="2400" lang="en-US" smtClean="0">
                <a:latin typeface="宋体" pitchFamily="2" charset="-122"/>
                <a:ea typeface="宋体" pitchFamily="2" charset="-122"/>
                <a:sym typeface="+mn-ea"/>
              </a:rPr>
              <a:t>12345,12345</a:t>
            </a:r>
            <a:r>
              <a:rPr altLang="zh-CN" dirty="0" sz="2400" lang="zh-CN" smtClean="0">
                <a:latin typeface="宋体" pitchFamily="2" charset="-122"/>
                <a:ea typeface="宋体" pitchFamily="2" charset="-122"/>
                <a:sym typeface="+mn-ea"/>
              </a:rPr>
              <a:t>，</a:t>
            </a:r>
            <a:r>
              <a:rPr altLang="zh-CN" dirty="0" sz="2400" lang="zh-CN" smtClean="0">
                <a:latin typeface="宋体" pitchFamily="2" charset="-122"/>
                <a:ea typeface="宋体" pitchFamily="2" charset="-122"/>
                <a:sym typeface="+mn-ea"/>
              </a:rPr>
              <a:t>无</a:t>
            </a:r>
            <a:r>
              <a:rPr altLang="zh-CN" dirty="0" sz="2400" lang="zh-CN" smtClean="0">
                <a:latin typeface="宋体" pitchFamily="2" charset="-122"/>
                <a:ea typeface="宋体" pitchFamily="2" charset="-122"/>
                <a:sym typeface="+mn-ea"/>
              </a:rPr>
              <a:t>需</a:t>
            </a:r>
            <a:r>
              <a:rPr altLang="zh-CN" dirty="0" sz="2400" lang="zh-CN" smtClean="0">
                <a:latin typeface="宋体" pitchFamily="2" charset="-122"/>
                <a:ea typeface="宋体" pitchFamily="2" charset="-122"/>
                <a:sym typeface="+mn-ea"/>
              </a:rPr>
              <a:t>写</a:t>
            </a:r>
            <a:r>
              <a:rPr altLang="zh-CN" dirty="0" sz="2400" lang="zh-CN" smtClean="0">
                <a:latin typeface="宋体" pitchFamily="2" charset="-122"/>
                <a:ea typeface="宋体" pitchFamily="2" charset="-122"/>
                <a:sym typeface="+mn-ea"/>
              </a:rPr>
              <a:t>第</a:t>
            </a:r>
            <a:r>
              <a:rPr altLang="zh-CN" dirty="0" sz="2400" lang="en-US" smtClean="0">
                <a:latin typeface="宋体" pitchFamily="2" charset="-122"/>
                <a:ea typeface="宋体" pitchFamily="2" charset="-122"/>
                <a:sym typeface="+mn-ea"/>
              </a:rPr>
              <a:t> </a:t>
            </a:r>
            <a:r>
              <a:rPr altLang="zh-CN" dirty="0" sz="2400" lang="zh-CN" smtClean="0">
                <a:latin typeface="宋体" pitchFamily="2" charset="-122"/>
                <a:ea typeface="宋体" pitchFamily="2" charset="-122"/>
                <a:sym typeface="+mn-ea"/>
              </a:rPr>
              <a:t>号</a:t>
            </a:r>
            <a:r>
              <a:rPr altLang="zh-CN" dirty="0" sz="2400" lang="zh-CN" smtClean="0">
                <a:latin typeface="宋体" pitchFamily="2" charset="-122"/>
                <a:ea typeface="宋体" pitchFamily="2" charset="-122"/>
                <a:sym typeface="+mn-ea"/>
              </a:rPr>
              <a:t>，</a:t>
            </a:r>
            <a:r>
              <a:rPr altLang="zh-CN" dirty="0" sz="2400" lang="zh-CN" smtClean="0">
                <a:latin typeface="宋体" pitchFamily="2" charset="-122"/>
                <a:ea typeface="宋体" pitchFamily="2" charset="-122"/>
                <a:sym typeface="+mn-ea"/>
              </a:rPr>
              <a:t>这种</a:t>
            </a:r>
            <a:r>
              <a:rPr altLang="zh-CN" dirty="0" sz="2400" lang="zh-CN" smtClean="0">
                <a:latin typeface="宋体" pitchFamily="2" charset="-122"/>
                <a:ea typeface="宋体" pitchFamily="2" charset="-122"/>
                <a:sym typeface="+mn-ea"/>
              </a:rPr>
              <a:t>表述</a:t>
            </a:r>
            <a:r>
              <a:rPr altLang="zh-CN" dirty="0" sz="2400" lang="zh-CN" smtClean="0">
                <a:latin typeface="宋体" pitchFamily="2" charset="-122"/>
                <a:ea typeface="宋体" pitchFamily="2" charset="-122"/>
                <a:sym typeface="+mn-ea"/>
              </a:rPr>
              <a:t>，</a:t>
            </a:r>
            <a:r>
              <a:rPr altLang="zh-CN" dirty="0" sz="2400" lang="zh-CN" smtClean="0">
                <a:latin typeface="宋体" pitchFamily="2" charset="-122"/>
                <a:ea typeface="宋体" pitchFamily="2" charset="-122"/>
                <a:sym typeface="+mn-ea"/>
              </a:rPr>
              <a:t>直接</a:t>
            </a:r>
            <a:r>
              <a:rPr altLang="zh-CN" dirty="0" sz="2400" lang="zh-CN" smtClean="0">
                <a:latin typeface="宋体" pitchFamily="2" charset="-122"/>
                <a:ea typeface="宋体" pitchFamily="2" charset="-122"/>
                <a:sym typeface="+mn-ea"/>
              </a:rPr>
              <a:t>写</a:t>
            </a:r>
            <a:r>
              <a:rPr altLang="zh-CN" dirty="0" sz="2400" lang="zh-CN" smtClean="0">
                <a:latin typeface="宋体" pitchFamily="2" charset="-122"/>
                <a:ea typeface="宋体" pitchFamily="2" charset="-122"/>
                <a:sym typeface="+mn-ea"/>
              </a:rPr>
              <a:t>数字</a:t>
            </a:r>
            <a:r>
              <a:rPr altLang="zh-CN" dirty="0" sz="2400" lang="zh-CN" smtClean="0">
                <a:latin typeface="宋体" pitchFamily="2" charset="-122"/>
                <a:ea typeface="宋体" pitchFamily="2" charset="-122"/>
                <a:sym typeface="+mn-ea"/>
              </a:rPr>
              <a:t>。</a:t>
            </a:r>
            <a:r>
              <a:rPr altLang="en-US" dirty="0" sz="2400" lang="zh-CN" smtClean="0">
                <a:latin typeface="宋体" pitchFamily="2" charset="-122"/>
                <a:ea typeface="宋体" pitchFamily="2" charset="-122"/>
                <a:sym typeface="+mn-ea"/>
              </a:rPr>
              <a:t>）。</a:t>
            </a:r>
            <a:endParaRPr altLang="en-US" lang="zh-CN"/>
          </a:p>
          <a:p>
            <a:r>
              <a:rPr altLang="zh-CN" dirty="0" sz="2400" lang="en-US" smtClean="0">
                <a:latin typeface="宋体" pitchFamily="2" charset="-122"/>
                <a:ea typeface="宋体" pitchFamily="2" charset="-122"/>
                <a:sym typeface="+mn-ea"/>
              </a:rPr>
              <a:t>4.</a:t>
            </a:r>
            <a:r>
              <a:rPr altLang="en-US" dirty="0" sz="2400" lang="zh-CN" smtClean="0">
                <a:latin typeface="宋体" pitchFamily="2" charset="-122"/>
                <a:ea typeface="宋体" pitchFamily="2" charset="-122"/>
                <a:sym typeface="+mn-ea"/>
              </a:rPr>
              <a:t>最后几列，担保债权数额（数值）只填写阿拉伯数字（如：</a:t>
            </a:r>
            <a:r>
              <a:rPr altLang="zh-CN" dirty="0" sz="2400" lang="en-US" smtClean="0">
                <a:latin typeface="宋体" pitchFamily="2" charset="-122"/>
                <a:ea typeface="宋体" pitchFamily="2" charset="-122"/>
                <a:sym typeface="+mn-ea"/>
              </a:rPr>
              <a:t>12345</a:t>
            </a:r>
            <a:r>
              <a:rPr altLang="en-US" dirty="0" sz="2400" lang="zh-CN" smtClean="0">
                <a:latin typeface="宋体" pitchFamily="2" charset="-122"/>
                <a:ea typeface="宋体" pitchFamily="2" charset="-122"/>
                <a:sym typeface="+mn-ea"/>
              </a:rPr>
              <a:t>），其他价值均大写写全（如：人民币**万元整）。</a:t>
            </a:r>
          </a:p>
          <a:p>
            <a:r>
              <a:rPr altLang="zh-CN" dirty="0" sz="2400" lang="en-US" smtClean="0">
                <a:latin typeface="宋体" pitchFamily="2" charset="-122"/>
                <a:ea typeface="宋体" pitchFamily="2" charset="-122"/>
                <a:sym typeface="+mn-ea"/>
              </a:rPr>
              <a:t>5.</a:t>
            </a:r>
            <a:r>
              <a:rPr altLang="en-US" dirty="0" sz="2400" lang="zh-CN" smtClean="0">
                <a:latin typeface="宋体" pitchFamily="2" charset="-122"/>
                <a:ea typeface="宋体" pitchFamily="2" charset="-122"/>
                <a:sym typeface="+mn-ea"/>
              </a:rPr>
              <a:t>评估价值</a:t>
            </a:r>
            <a:r>
              <a:rPr altLang="en-US" dirty="0" sz="2400" lang="zh-CN" smtClean="0">
                <a:latin typeface="宋体" pitchFamily="2" charset="-122"/>
                <a:ea typeface="宋体" pitchFamily="2" charset="-122"/>
                <a:sym typeface="+mn-ea"/>
              </a:rPr>
              <a:t>无需</a:t>
            </a:r>
            <a:r>
              <a:rPr altLang="en-US" dirty="0" sz="2400" lang="zh-CN" smtClean="0">
                <a:latin typeface="宋体" pitchFamily="2" charset="-122"/>
                <a:ea typeface="宋体" pitchFamily="2" charset="-122"/>
                <a:sym typeface="+mn-ea"/>
              </a:rPr>
              <a:t>填写</a:t>
            </a:r>
            <a:r>
              <a:rPr altLang="en-US" dirty="0" sz="2400" lang="zh-CN" smtClean="0">
                <a:latin typeface="宋体" pitchFamily="2" charset="-122"/>
                <a:ea typeface="宋体" pitchFamily="2" charset="-122"/>
                <a:sym typeface="+mn-ea"/>
              </a:rPr>
              <a:t>、法定代表人</a:t>
            </a:r>
            <a:r>
              <a:rPr altLang="en-US" dirty="0" sz="2400" lang="zh-CN" smtClean="0">
                <a:latin typeface="宋体" pitchFamily="2" charset="-122"/>
                <a:ea typeface="宋体" pitchFamily="2" charset="-122"/>
                <a:sym typeface="+mn-ea"/>
              </a:rPr>
              <a:t>可</a:t>
            </a:r>
            <a:r>
              <a:rPr altLang="en-US" dirty="0" sz="2400" lang="zh-CN" smtClean="0">
                <a:latin typeface="宋体" pitchFamily="2" charset="-122"/>
                <a:ea typeface="宋体" pitchFamily="2" charset="-122"/>
                <a:sym typeface="+mn-ea"/>
              </a:rPr>
              <a:t>填写。</a:t>
            </a:r>
            <a:endParaRPr altLang="zh-CN" dirty="0" sz="2400" lang="en-US" smtClean="0">
              <a:latin typeface="宋体" pitchFamily="2" charset="-122"/>
              <a:ea typeface="宋体" pitchFamily="2" charset="-122"/>
            </a:endParaRPr>
          </a:p>
          <a:p>
            <a:endParaRPr altLang="zh-CN" dirty="0" sz="2400" lang="en-US" smtClean="0">
              <a:latin typeface="华文宋体" pitchFamily="2" charset="-122"/>
              <a:ea typeface="华文宋体" pitchFamily="2" charset="-122"/>
            </a:endParaRPr>
          </a:p>
        </p:txBody>
      </p:sp>
      <p:sp>
        <p:nvSpPr>
          <p:cNvPr id="1048612" name="标题 1"/>
          <p:cNvSpPr>
            <a:spLocks noGrp="1"/>
          </p:cNvSpPr>
          <p:nvPr>
            <p:ph type="title"/>
          </p:nvPr>
        </p:nvSpPr>
        <p:spPr/>
        <p:txBody>
          <a:bodyPr/>
          <a:p>
            <a:pPr algn="l"/>
            <a:r>
              <a:rPr altLang="en-US" b="1" dirty="0" sz="4000" lang="zh-CN" smtClean="0">
                <a:effectLst/>
                <a:latin typeface="宋体" pitchFamily="2" charset="-122"/>
                <a:ea typeface="宋体" pitchFamily="2" charset="-122"/>
                <a:sym typeface="+mn-ea"/>
              </a:rPr>
              <a:t>后续流程</a:t>
            </a:r>
          </a:p>
        </p:txBody>
      </p:sp>
    </p:spTree>
  </p:cSld>
  <p:clrMapOvr>
    <a:masterClrMapping/>
  </p:clrMapOvr>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lastClr="000000" val="windowText"/>
      </a:dk1>
      <a:lt1>
        <a:sysClr lastClr="FFFFFF" val="window"/>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r="5400000" dist="38100" rotWithShape="0">
              <a:srgbClr val="000000">
                <a:alpha val="35000"/>
              </a:srgbClr>
            </a:outerShdw>
          </a:effectLst>
        </a:effectStyle>
        <a:effectStyle>
          <a:effectLst>
            <a:outerShdw blurRad="50800" dir="5400000" dist="38100" rotWithShape="0">
              <a:srgbClr val="000000">
                <a:alpha val="35000"/>
              </a:srgbClr>
            </a:outerShdw>
          </a:effectLst>
        </a:effectStyle>
        <a:effectStyle>
          <a:effectLst>
            <a:outerShdw blurRad="63500" dir="5400000" dist="38100" rotWithShape="0">
              <a:srgbClr val="000000">
                <a:alpha val="45000"/>
              </a:srgbClr>
            </a:outerShdw>
          </a:effectLst>
          <a:scene3d>
            <a:camera prst="orthographicFront" fov="0">
              <a:rot lat="0" lon="0" rev="0"/>
            </a:camera>
            <a:lightRig dir="t" rig="glow">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algn="tl" flip="none" sx="50000" sy="50000" tx="0" ty="0"/>
        </a:blip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Application>WPS 演示</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商标质权登记审查注意事项</dc:title>
  <dc:creator>lenovo</dc:creator>
  <cp:lastModifiedBy>lenovo</cp:lastModifiedBy>
  <dcterms:created xsi:type="dcterms:W3CDTF">2020-04-26T10:24:00Z</dcterms:created>
  <dcterms:modified xsi:type="dcterms:W3CDTF">2022-04-19T09:35:23Z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2052-10.1.0.7400</vt:lpwstr>
  </property>
  <property fmtid="{D5CDD505-2E9C-101B-9397-08002B2CF9AE}" pid="3" name="ICV">
    <vt:lpwstr>155e4aba02944bab9090d3b5824ee3d2</vt:lpwstr>
  </property>
</Properties>
</file>